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48" r:id="rId2"/>
  </p:sldMasterIdLst>
  <p:notesMasterIdLst>
    <p:notesMasterId r:id="rId29"/>
  </p:notesMasterIdLst>
  <p:handoutMasterIdLst>
    <p:handoutMasterId r:id="rId30"/>
  </p:handoutMasterIdLst>
  <p:sldIdLst>
    <p:sldId id="264" r:id="rId3"/>
    <p:sldId id="285" r:id="rId4"/>
    <p:sldId id="286" r:id="rId5"/>
    <p:sldId id="288" r:id="rId6"/>
    <p:sldId id="289" r:id="rId7"/>
    <p:sldId id="290" r:id="rId8"/>
    <p:sldId id="293" r:id="rId9"/>
    <p:sldId id="287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94" r:id="rId19"/>
    <p:sldId id="295" r:id="rId20"/>
    <p:sldId id="296" r:id="rId21"/>
    <p:sldId id="297" r:id="rId22"/>
    <p:sldId id="298" r:id="rId23"/>
    <p:sldId id="299" r:id="rId24"/>
    <p:sldId id="301" r:id="rId25"/>
    <p:sldId id="312" r:id="rId26"/>
    <p:sldId id="300" r:id="rId27"/>
    <p:sldId id="311" r:id="rId28"/>
  </p:sldIdLst>
  <p:sldSz cx="6858000" cy="5143500"/>
  <p:notesSz cx="68199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9A5"/>
    <a:srgbClr val="FF0066"/>
    <a:srgbClr val="233244"/>
    <a:srgbClr val="0099CC"/>
    <a:srgbClr val="55BFD1"/>
    <a:srgbClr val="9E9F9E"/>
    <a:srgbClr val="74A921"/>
    <a:srgbClr val="5E9C37"/>
    <a:srgbClr val="87B340"/>
    <a:srgbClr val="008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/>
    <p:restoredTop sz="94674"/>
  </p:normalViewPr>
  <p:slideViewPr>
    <p:cSldViewPr snapToGrid="0" snapToObjects="1" showGuides="1">
      <p:cViewPr varScale="1">
        <p:scale>
          <a:sx n="87" d="100"/>
          <a:sy n="87" d="100"/>
        </p:scale>
        <p:origin x="1276" y="60"/>
      </p:cViewPr>
      <p:guideLst>
        <p:guide orient="horz" pos="1620"/>
        <p:guide pos="2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RASMUS%20MATRIX%20ALL\ERASMUS%20JUNGTIN&#278;S%20matricos%20ir%20skaiciavimai\Mobile%20staff%20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L:\ERASMUS%20MATRIX%20ALL\ERASMUS%20JUNGTIN&#278;S%20matricos%20ir%20skaiciavimai\Mobile%20staff%20data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RASMUS%20MATRIX%20ALL\ERASMUS%20JUNGTIN&#278;S%20matricos%20ir%20skaiciavimai\Mobile%20staff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RASMUS%20MATRIX%20ALL\ERASMUS%20JUNGTIN&#278;S%20matricos%20ir%20skaiciavimai\Pupils%20and%20Parents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RASMUS%20MATRIX%20ALL\ERASMUS%20JUNGTIN&#278;S%20matricos%20ir%20skaiciavimai\Pupils%20and%20Parents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800" dirty="0" smtClean="0">
                <a:latin typeface="+mn-lt"/>
              </a:rPr>
              <a:t>Figure 2. 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="1" i="0" u="none" strike="noStrike" baseline="0" dirty="0" smtClean="0">
                <a:latin typeface="+mn-lt"/>
              </a:rPr>
              <a:t>Perceived changes in teachers’ competencies after the ERASMUS+ KA1 mobility. </a:t>
            </a:r>
            <a:r>
              <a:rPr lang="en-US" sz="800" b="0" i="0" u="none" strike="noStrike" baseline="0" dirty="0" smtClean="0">
                <a:latin typeface="+mn-lt"/>
              </a:rPr>
              <a:t>Perception of mobile staff</a:t>
            </a:r>
            <a:endParaRPr lang="en-US" sz="800" dirty="0">
              <a:latin typeface="+mn-lt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54417986908263"/>
          <c:y val="0.32963477969509131"/>
          <c:w val="0.85805217721278815"/>
          <c:h val="5.6345786563913543E-2"/>
        </c:manualLayout>
      </c:layout>
      <c:lineChart>
        <c:grouping val="standard"/>
        <c:varyColors val="0"/>
        <c:ser>
          <c:idx val="4"/>
          <c:order val="0"/>
          <c:tx>
            <c:strRef>
              <c:f>'Q11-Q15'!$R$73</c:f>
              <c:strCache>
                <c:ptCount val="1"/>
                <c:pt idx="0">
                  <c:v>Lithuania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x"/>
            <c:size val="7"/>
            <c:spPr>
              <a:noFill/>
              <a:ln>
                <a:solidFill>
                  <a:srgbClr val="FFC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'Q11-Q15'!$M$74:$M$84</c:f>
              <c:strCache>
                <c:ptCount val="11"/>
                <c:pt idx="0">
                  <c:v>Developed pupils' discipline and behaviour problem-solving skills</c:v>
                </c:pt>
                <c:pt idx="1">
                  <c:v>Developed my ICT skills for teaching</c:v>
                </c:pt>
                <c:pt idx="2">
                  <c:v>Improved teaching strategies for students with diverse learning needs</c:v>
                </c:pt>
                <c:pt idx="3">
                  <c:v>Improved the skills for working  with people from different cultures</c:v>
                </c:pt>
                <c:pt idx="4">
                  <c:v>Got a stimulus to change my teaching style </c:v>
                </c:pt>
                <c:pt idx="5">
                  <c:v>I made a lot of contacts with colleagues from other countries</c:v>
                </c:pt>
                <c:pt idx="6">
                  <c:v>Acquired new teaching methods</c:v>
                </c:pt>
                <c:pt idx="7">
                  <c:v>Improved the practical use of foreign languages</c:v>
                </c:pt>
                <c:pt idx="8">
                  <c:v>Became more open to changes and innovations</c:v>
                </c:pt>
                <c:pt idx="9">
                  <c:v>Deepened my understanding of other cultures </c:v>
                </c:pt>
                <c:pt idx="10">
                  <c:v>Expanded my knowledge and understanding of education system in other countries</c:v>
                </c:pt>
              </c:strCache>
            </c:strRef>
          </c:cat>
          <c:val>
            <c:numRef>
              <c:f>'Q11-Q15'!$R$74:$R$84</c:f>
              <c:numCache>
                <c:formatCode>0.00</c:formatCode>
                <c:ptCount val="11"/>
                <c:pt idx="0">
                  <c:v>0.29567307692307698</c:v>
                </c:pt>
                <c:pt idx="1">
                  <c:v>0.42093023255813905</c:v>
                </c:pt>
                <c:pt idx="2">
                  <c:v>0.35167464114832536</c:v>
                </c:pt>
                <c:pt idx="3">
                  <c:v>0.58177570093457964</c:v>
                </c:pt>
                <c:pt idx="4">
                  <c:v>0.57524271844660191</c:v>
                </c:pt>
                <c:pt idx="5">
                  <c:v>0.63809523809523916</c:v>
                </c:pt>
                <c:pt idx="6">
                  <c:v>0.67703349282296643</c:v>
                </c:pt>
                <c:pt idx="7">
                  <c:v>0.66981132075471694</c:v>
                </c:pt>
                <c:pt idx="8">
                  <c:v>0.71904761904761905</c:v>
                </c:pt>
                <c:pt idx="9">
                  <c:v>0.76056338028168957</c:v>
                </c:pt>
                <c:pt idx="10">
                  <c:v>0.77122641509433965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988072"/>
        <c:axId val="151991992"/>
      </c:lineChart>
      <c:catAx>
        <c:axId val="151988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151991992"/>
        <c:crosses val="autoZero"/>
        <c:auto val="1"/>
        <c:lblAlgn val="ctr"/>
        <c:lblOffset val="100"/>
        <c:noMultiLvlLbl val="0"/>
      </c:catAx>
      <c:valAx>
        <c:axId val="151991992"/>
        <c:scaling>
          <c:orientation val="minMax"/>
        </c:scaling>
        <c:delete val="1"/>
        <c:axPos val="l"/>
        <c:numFmt formatCode="0.0" sourceLinked="0"/>
        <c:majorTickMark val="none"/>
        <c:minorTickMark val="none"/>
        <c:tickLblPos val="nextTo"/>
        <c:crossAx val="1519880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/>
            </a:pPr>
            <a:r>
              <a:rPr lang="en-US" sz="800" b="0" i="0" u="none" strike="noStrike" baseline="0" dirty="0" smtClean="0"/>
              <a:t>Figure 4. </a:t>
            </a:r>
            <a:r>
              <a:rPr lang="en-US" sz="800" b="1" i="0" u="none" strike="noStrike" baseline="0" dirty="0" smtClean="0"/>
              <a:t>Perceptions of mobile staff about the impact of the ERASMUS+ KA1 mobility</a:t>
            </a:r>
          </a:p>
          <a:p>
            <a:pPr>
              <a:defRPr sz="800"/>
            </a:pPr>
            <a:r>
              <a:rPr lang="en-US" sz="800" b="1" i="0" u="none" strike="noStrike" baseline="0" dirty="0" smtClean="0"/>
              <a:t>on school. </a:t>
            </a:r>
            <a:r>
              <a:rPr lang="en-US" sz="800" b="0" i="0" u="none" strike="noStrike" baseline="0" dirty="0" smtClean="0"/>
              <a:t>Percentages of answers </a:t>
            </a:r>
            <a:r>
              <a:rPr lang="en-US" sz="800" b="0" i="1" u="none" strike="noStrike" baseline="0" dirty="0" smtClean="0"/>
              <a:t>strongly agree </a:t>
            </a:r>
            <a:r>
              <a:rPr lang="en-US" sz="800" b="0" i="0" u="none" strike="noStrike" baseline="0" dirty="0" smtClean="0"/>
              <a:t>and</a:t>
            </a:r>
            <a:r>
              <a:rPr lang="en-US" sz="800" b="0" i="1" u="none" strike="noStrike" baseline="0" dirty="0" smtClean="0"/>
              <a:t> somewhat</a:t>
            </a:r>
          </a:p>
          <a:p>
            <a:pPr>
              <a:defRPr sz="800"/>
            </a:pPr>
            <a:r>
              <a:rPr lang="en-US" sz="800" b="0" i="1" u="none" strike="noStrike" baseline="0" dirty="0" smtClean="0"/>
              <a:t>agree</a:t>
            </a:r>
            <a:endParaRPr lang="en-US" sz="8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5"/>
          <c:order val="1"/>
          <c:spPr>
            <a:noFill/>
            <a:ln>
              <a:noFill/>
            </a:ln>
          </c:spPr>
          <c:invertIfNegative val="0"/>
          <c:cat>
            <c:strRef>
              <c:f>'Q16-Q17'!$N$56:$N$65</c:f>
              <c:strCache>
                <c:ptCount val="10"/>
                <c:pt idx="0">
                  <c:v>Pupils’ learning results have been improving</c:v>
                </c:pt>
                <c:pt idx="1">
                  <c:v>Pupils’ learning motivation has been increasing</c:v>
                </c:pt>
                <c:pt idx="2">
                  <c:v>Pupils in class have been working more creatively and actively </c:v>
                </c:pt>
                <c:pt idx="3">
                  <c:v>New learning methods have been introduced  in our school</c:v>
                </c:pt>
                <c:pt idx="4">
                  <c:v>Changes in organizational processes have been taking place (subject integration, learning outside the school)</c:v>
                </c:pt>
                <c:pt idx="5">
                  <c:v>Content of the curricula has been changing  </c:v>
                </c:pt>
                <c:pt idx="6">
                  <c:v>Tolerance and openness has been increasing</c:v>
                </c:pt>
                <c:pt idx="7">
                  <c:v>School’s international dimension ideas have been discussing more often</c:v>
                </c:pt>
                <c:pt idx="8">
                  <c:v>Schools’ culture and values  have been changing</c:v>
                </c:pt>
                <c:pt idx="9">
                  <c:v>Mobility helps to achieve our school goals</c:v>
                </c:pt>
              </c:strCache>
            </c:strRef>
          </c:cat>
          <c:val>
            <c:numRef>
              <c:f>'Q16-Q17'!$O$56:$O$65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0D-49EF-99F7-B68CE4433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88856"/>
        <c:axId val="151988464"/>
      </c:barChart>
      <c:scatterChart>
        <c:scatterStyle val="lineMarker"/>
        <c:varyColors val="0"/>
        <c:ser>
          <c:idx val="4"/>
          <c:order val="0"/>
          <c:tx>
            <c:strRef>
              <c:f>'Q16-Q17'!$V$55</c:f>
              <c:strCache>
                <c:ptCount val="1"/>
                <c:pt idx="0">
                  <c:v>Lithuania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x"/>
            <c:size val="7"/>
            <c:spPr>
              <a:ln>
                <a:solidFill>
                  <a:srgbClr val="FFC000"/>
                </a:solidFill>
              </a:ln>
            </c:spPr>
          </c:marker>
          <c:xVal>
            <c:numRef>
              <c:f>'Q16-Q17'!$V$56:$V$65</c:f>
              <c:numCache>
                <c:formatCode>_-* #,##0.0\ _L_t_-;\-* #,##0.0\ _L_t_-;_-* "-"??\ _L_t_-;_-@_-</c:formatCode>
                <c:ptCount val="10"/>
                <c:pt idx="0">
                  <c:v>55.660377358490564</c:v>
                </c:pt>
                <c:pt idx="1">
                  <c:v>76.1682242990655</c:v>
                </c:pt>
                <c:pt idx="2">
                  <c:v>83.255813953488286</c:v>
                </c:pt>
                <c:pt idx="3">
                  <c:v>90.2777777777777</c:v>
                </c:pt>
                <c:pt idx="4">
                  <c:v>83.720930232557976</c:v>
                </c:pt>
                <c:pt idx="5">
                  <c:v>43.925233644859915</c:v>
                </c:pt>
                <c:pt idx="6">
                  <c:v>84.792626728110704</c:v>
                </c:pt>
                <c:pt idx="7">
                  <c:v>77.102803738317746</c:v>
                </c:pt>
                <c:pt idx="8">
                  <c:v>70.283018867924397</c:v>
                </c:pt>
                <c:pt idx="9">
                  <c:v>91.121495327102778</c:v>
                </c:pt>
              </c:numCache>
            </c:numRef>
          </c:xVal>
          <c:yVal>
            <c:numRef>
              <c:f>'Q16-Q17'!$Q$56:$Q$65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50D-49EF-99F7-B68CE4433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89640"/>
        <c:axId val="151992776"/>
      </c:scatterChart>
      <c:valAx>
        <c:axId val="151989640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extTo"/>
        <c:crossAx val="151992776"/>
        <c:crosses val="autoZero"/>
        <c:crossBetween val="midCat"/>
      </c:valAx>
      <c:valAx>
        <c:axId val="151992776"/>
        <c:scaling>
          <c:orientation val="minMax"/>
          <c:max val="10"/>
          <c:min val="1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51989640"/>
        <c:crosses val="autoZero"/>
        <c:crossBetween val="midCat"/>
      </c:valAx>
      <c:valAx>
        <c:axId val="151988464"/>
        <c:scaling>
          <c:orientation val="maxMin"/>
        </c:scaling>
        <c:delete val="0"/>
        <c:axPos val="t"/>
        <c:numFmt formatCode="#,##0.00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51988856"/>
        <c:crosses val="max"/>
        <c:crossBetween val="midCat"/>
      </c:valAx>
      <c:catAx>
        <c:axId val="151988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151988464"/>
        <c:crosses val="max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41856630824372759"/>
          <c:y val="0.19956082361362584"/>
          <c:w val="0.16327359617682199"/>
          <c:h val="9.071750389490083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07284686533867"/>
          <c:y val="0.15199567860589361"/>
          <c:w val="0.49461110606282221"/>
          <c:h val="0.71940636838189809"/>
        </c:manualLayout>
      </c:layout>
      <c:barChart>
        <c:barDir val="bar"/>
        <c:grouping val="clustered"/>
        <c:varyColors val="0"/>
        <c:ser>
          <c:idx val="5"/>
          <c:order val="1"/>
          <c:spPr>
            <a:noFill/>
            <a:ln>
              <a:noFill/>
            </a:ln>
          </c:spPr>
          <c:invertIfNegative val="0"/>
          <c:cat>
            <c:strRef>
              <c:f>'Q11-Q15'!$H$218:$H$222</c:f>
              <c:strCache>
                <c:ptCount val="5"/>
                <c:pt idx="0">
                  <c:v>Look for support outside the school</c:v>
                </c:pt>
                <c:pt idx="1">
                  <c:v>Involve parents into new idea’s realization</c:v>
                </c:pt>
                <c:pt idx="2">
                  <c:v>Build teams to implement new ideas</c:v>
                </c:pt>
                <c:pt idx="3">
                  <c:v>Plan and organize learning of other colleagues </c:v>
                </c:pt>
                <c:pt idx="4">
                  <c:v>Inspire other colleagues to apply new ideas in their work </c:v>
                </c:pt>
              </c:strCache>
            </c:strRef>
          </c:cat>
          <c:val>
            <c:numRef>
              <c:f>'Q11-Q15'!$I$218:$I$222</c:f>
              <c:numCache>
                <c:formatCode>_-* #,##0.0\ _L_t_-;\-* #,##0.0\ _L_t_-;_-* "-"??\ _L_t_-;_-@_-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90032"/>
        <c:axId val="151989248"/>
      </c:barChart>
      <c:scatterChart>
        <c:scatterStyle val="lineMarker"/>
        <c:varyColors val="0"/>
        <c:ser>
          <c:idx val="4"/>
          <c:order val="0"/>
          <c:tx>
            <c:strRef>
              <c:f>'Q11-Q15'!$O$217</c:f>
              <c:strCache>
                <c:ptCount val="1"/>
                <c:pt idx="0">
                  <c:v>Lithuania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x"/>
            <c:size val="7"/>
            <c:spPr>
              <a:ln>
                <a:solidFill>
                  <a:srgbClr val="FFC000"/>
                </a:solidFill>
              </a:ln>
            </c:spPr>
          </c:marker>
          <c:xVal>
            <c:numRef>
              <c:f>'Q11-Q15'!$O$218:$O$222</c:f>
              <c:numCache>
                <c:formatCode>General</c:formatCode>
                <c:ptCount val="5"/>
                <c:pt idx="0">
                  <c:v>23.394495412844051</c:v>
                </c:pt>
                <c:pt idx="1">
                  <c:v>23.853211009174313</c:v>
                </c:pt>
                <c:pt idx="2">
                  <c:v>43.577981651376092</c:v>
                </c:pt>
                <c:pt idx="3">
                  <c:v>23.853211009174313</c:v>
                </c:pt>
                <c:pt idx="4">
                  <c:v>65.137614678899126</c:v>
                </c:pt>
              </c:numCache>
            </c:numRef>
          </c:xVal>
          <c:yVal>
            <c:numRef>
              <c:f>'Q11-Q15'!$J$218:$J$222</c:f>
              <c:numCache>
                <c:formatCode>_-* #,##0.0\ _L_t_-;\-* #,##0.0\ _L_t_-;_-* "-"??\ _L_t_-;_-@_-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93560"/>
        <c:axId val="151994344"/>
      </c:scatterChart>
      <c:valAx>
        <c:axId val="151993560"/>
        <c:scaling>
          <c:orientation val="minMax"/>
        </c:scaling>
        <c:delete val="0"/>
        <c:axPos val="b"/>
        <c:majorGridlines/>
        <c:numFmt formatCode="#,##0" sourceLinked="0"/>
        <c:majorTickMark val="none"/>
        <c:minorTickMark val="none"/>
        <c:tickLblPos val="nextTo"/>
        <c:crossAx val="151994344"/>
        <c:crosses val="autoZero"/>
        <c:crossBetween val="midCat"/>
      </c:valAx>
      <c:valAx>
        <c:axId val="151994344"/>
        <c:scaling>
          <c:orientation val="minMax"/>
          <c:max val="5"/>
          <c:min val="1"/>
        </c:scaling>
        <c:delete val="1"/>
        <c:axPos val="l"/>
        <c:majorGridlines/>
        <c:numFmt formatCode="_-* #,##0.0\ _L_t_-;\-* #,##0.0\ _L_t_-;_-* &quot;-&quot;??\ _L_t_-;_-@_-" sourceLinked="1"/>
        <c:majorTickMark val="none"/>
        <c:minorTickMark val="none"/>
        <c:tickLblPos val="nextTo"/>
        <c:crossAx val="151993560"/>
        <c:crosses val="autoZero"/>
        <c:crossBetween val="midCat"/>
      </c:valAx>
      <c:valAx>
        <c:axId val="151989248"/>
        <c:scaling>
          <c:orientation val="maxMin"/>
        </c:scaling>
        <c:delete val="0"/>
        <c:axPos val="t"/>
        <c:numFmt formatCode="_-* #,##0.0\ _L_t_-;\-* #,##0.0\ _L_t_-;_-* &quot;-&quot;??\ _L_t_-;_-@_-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51990032"/>
        <c:crosses val="max"/>
        <c:crossBetween val="midCat"/>
      </c:valAx>
      <c:catAx>
        <c:axId val="151990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151989248"/>
        <c:crosses val="max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7966337654368239"/>
          <c:y val="1.5471563283719005E-3"/>
          <c:w val="0.80408333333333371"/>
          <c:h val="0.1095640128317295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74536332129782"/>
          <c:y val="0.16251166520851504"/>
          <c:w val="0.58558620089615565"/>
          <c:h val="0.71026210265383494"/>
        </c:manualLayout>
      </c:layout>
      <c:barChart>
        <c:barDir val="bar"/>
        <c:grouping val="clustered"/>
        <c:varyColors val="0"/>
        <c:ser>
          <c:idx val="5"/>
          <c:order val="1"/>
          <c:spPr>
            <a:noFill/>
            <a:ln>
              <a:noFill/>
            </a:ln>
          </c:spPr>
          <c:invertIfNegative val="0"/>
          <c:cat>
            <c:strRef>
              <c:f>'Pupils data'!$L$102:$L$111</c:f>
              <c:strCache>
                <c:ptCount val="10"/>
                <c:pt idx="0">
                  <c:v>Share their impressions with the class</c:v>
                </c:pt>
                <c:pt idx="1">
                  <c:v>Tell us about pupil’s learning in other countries</c:v>
                </c:pt>
                <c:pt idx="2">
                  <c:v>Give us materials in English </c:v>
                </c:pt>
                <c:pt idx="3">
                  <c:v>Give us assignments that require reading in English</c:v>
                </c:pt>
                <c:pt idx="4">
                  <c:v>Give us more interesting classes </c:v>
                </c:pt>
                <c:pt idx="5">
                  <c:v>Initiate interesting project-based activities </c:v>
                </c:pt>
                <c:pt idx="6">
                  <c:v>Provide more interesting home assignments</c:v>
                </c:pt>
                <c:pt idx="7">
                  <c:v>Use modern technologies in the classroom</c:v>
                </c:pt>
                <c:pt idx="8">
                  <c:v>Bring us into contacts with foreign pupils for further collaboration </c:v>
                </c:pt>
                <c:pt idx="9">
                  <c:v>Organise international assignments on-line with other pupils abroad</c:v>
                </c:pt>
              </c:strCache>
            </c:strRef>
          </c:cat>
          <c:val>
            <c:numRef>
              <c:f>'Pupils data'!$M$102:$M$111</c:f>
              <c:numCache>
                <c:formatCode>_-* #,##0.00\ _L_t_-;\-* #,##0.00\ _L_t_-;_-* "-"??\ _L_t_-;_-@_-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462880"/>
        <c:axId val="153463272"/>
      </c:barChart>
      <c:scatterChart>
        <c:scatterStyle val="lineMarker"/>
        <c:varyColors val="0"/>
        <c:ser>
          <c:idx val="3"/>
          <c:order val="0"/>
          <c:tx>
            <c:strRef>
              <c:f>'Pupils data'!$R$101</c:f>
              <c:strCache>
                <c:ptCount val="1"/>
                <c:pt idx="0">
                  <c:v>Lithuania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x"/>
            <c:size val="7"/>
            <c:spPr>
              <a:ln>
                <a:solidFill>
                  <a:srgbClr val="FFC000"/>
                </a:solidFill>
              </a:ln>
            </c:spPr>
          </c:marker>
          <c:xVal>
            <c:numRef>
              <c:f>'Pupils data'!$R$102:$R$111</c:f>
              <c:numCache>
                <c:formatCode>_-* #,##0.00\ _L_t_-;\-* #,##0.00\ _L_t_-;_-* "-"??\ _L_t_-;_-@_-</c:formatCode>
                <c:ptCount val="10"/>
                <c:pt idx="0">
                  <c:v>95.588235294117666</c:v>
                </c:pt>
                <c:pt idx="1">
                  <c:v>92.110091743119256</c:v>
                </c:pt>
                <c:pt idx="2">
                  <c:v>75.830258302582848</c:v>
                </c:pt>
                <c:pt idx="3">
                  <c:v>77.407407407407433</c:v>
                </c:pt>
                <c:pt idx="4">
                  <c:v>83.793738489871103</c:v>
                </c:pt>
                <c:pt idx="5">
                  <c:v>84.191176470588218</c:v>
                </c:pt>
                <c:pt idx="6">
                  <c:v>71.823204419889478</c:v>
                </c:pt>
                <c:pt idx="7">
                  <c:v>80.961182994454688</c:v>
                </c:pt>
                <c:pt idx="8">
                  <c:v>60.628465804066543</c:v>
                </c:pt>
                <c:pt idx="9">
                  <c:v>49.074074074074055</c:v>
                </c:pt>
              </c:numCache>
            </c:numRef>
          </c:xVal>
          <c:yVal>
            <c:numRef>
              <c:f>'Pupils data'!$N$102:$N$111</c:f>
              <c:numCache>
                <c:formatCode>_-* #,##0.00\ _L_t_-;\-* #,##0.00\ _L_t_-;_-* "-"??\ _L_t_-;_-@_-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465624"/>
        <c:axId val="153464448"/>
      </c:scatterChart>
      <c:valAx>
        <c:axId val="153465624"/>
        <c:scaling>
          <c:orientation val="minMax"/>
          <c:max val="100"/>
        </c:scaling>
        <c:delete val="0"/>
        <c:axPos val="b"/>
        <c:majorGridlines/>
        <c:numFmt formatCode="_-* #,##0\ _L_t_-;\-* #,##0\ _L_t_-;_-* &quot;-&quot;\ _L_t_-;_-@_-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3464448"/>
        <c:crosses val="autoZero"/>
        <c:crossBetween val="midCat"/>
      </c:valAx>
      <c:valAx>
        <c:axId val="153464448"/>
        <c:scaling>
          <c:orientation val="minMax"/>
          <c:max val="10"/>
          <c:min val="1"/>
        </c:scaling>
        <c:delete val="1"/>
        <c:axPos val="l"/>
        <c:majorGridlines/>
        <c:numFmt formatCode="_-* #,##0.00\ _L_t_-;\-* #,##0.00\ _L_t_-;_-* &quot;-&quot;??\ _L_t_-;_-@_-" sourceLinked="1"/>
        <c:majorTickMark val="none"/>
        <c:minorTickMark val="none"/>
        <c:tickLblPos val="nextTo"/>
        <c:crossAx val="153465624"/>
        <c:crosses val="autoZero"/>
        <c:crossBetween val="midCat"/>
      </c:valAx>
      <c:valAx>
        <c:axId val="153463272"/>
        <c:scaling>
          <c:orientation val="maxMin"/>
        </c:scaling>
        <c:delete val="1"/>
        <c:axPos val="t"/>
        <c:numFmt formatCode="_-* #,##0.00\ _L_t_-;\-* #,##0.00\ _L_t_-;_-* &quot;-&quot;??\ _L_t_-;_-@_-" sourceLinked="1"/>
        <c:majorTickMark val="out"/>
        <c:minorTickMark val="none"/>
        <c:tickLblPos val="nextTo"/>
        <c:crossAx val="153462880"/>
        <c:crosses val="max"/>
        <c:crossBetween val="midCat"/>
      </c:valAx>
      <c:catAx>
        <c:axId val="153462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3463272"/>
        <c:crosses val="max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892257942895394"/>
          <c:y val="5.0542067658209393E-2"/>
          <c:w val="0.48845303867403317"/>
          <c:h val="8.3717191601050026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30993000874888"/>
          <c:y val="0.15037438028579792"/>
          <c:w val="0.46031517935258193"/>
          <c:h val="0.72239938757655364"/>
        </c:manualLayout>
      </c:layout>
      <c:barChart>
        <c:barDir val="bar"/>
        <c:grouping val="clustered"/>
        <c:varyColors val="0"/>
        <c:ser>
          <c:idx val="4"/>
          <c:order val="1"/>
          <c:spPr>
            <a:noFill/>
            <a:ln>
              <a:noFill/>
            </a:ln>
          </c:spPr>
          <c:invertIfNegative val="0"/>
          <c:cat>
            <c:strRef>
              <c:f>'Pupils data'!$L$42:$L$52</c:f>
              <c:strCache>
                <c:ptCount val="11"/>
                <c:pt idx="0">
                  <c:v>Are speaking foreign language fluently </c:v>
                </c:pt>
                <c:pt idx="1">
                  <c:v>Bringing new teaching ideas from abroad</c:v>
                </c:pt>
                <c:pt idx="2">
                  <c:v>Using modern technologies in the classroom</c:v>
                </c:pt>
                <c:pt idx="3">
                  <c:v>Preparing assignments using cases from different countries</c:v>
                </c:pt>
                <c:pt idx="4">
                  <c:v>Giving assignments that require reading materials in foreign language</c:v>
                </c:pt>
                <c:pt idx="5">
                  <c:v>Using foreign language to teach non-language subjects</c:v>
                </c:pt>
                <c:pt idx="6">
                  <c:v>Are open and tolerant to differences and other cultures </c:v>
                </c:pt>
                <c:pt idx="7">
                  <c:v>Collaborating with teachers from around the world</c:v>
                </c:pt>
                <c:pt idx="8">
                  <c:v>Organising international assignments on-line with other pupils abroad</c:v>
                </c:pt>
                <c:pt idx="9">
                  <c:v>Organising joint projects with international pupils</c:v>
                </c:pt>
                <c:pt idx="10">
                  <c:v>Organising pupil’s exchange visits abroad</c:v>
                </c:pt>
              </c:strCache>
            </c:strRef>
          </c:cat>
          <c:val>
            <c:numRef>
              <c:f>'Pupils data'!$M$42:$M$52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461312"/>
        <c:axId val="153464056"/>
      </c:barChart>
      <c:scatterChart>
        <c:scatterStyle val="lineMarker"/>
        <c:varyColors val="0"/>
        <c:ser>
          <c:idx val="3"/>
          <c:order val="0"/>
          <c:tx>
            <c:strRef>
              <c:f>'Pupils data'!$R$41</c:f>
              <c:strCache>
                <c:ptCount val="1"/>
                <c:pt idx="0">
                  <c:v>Lithuania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x"/>
            <c:size val="7"/>
            <c:spPr>
              <a:ln>
                <a:solidFill>
                  <a:srgbClr val="FFC000"/>
                </a:solidFill>
              </a:ln>
            </c:spPr>
          </c:marker>
          <c:xVal>
            <c:numRef>
              <c:f>'Pupils data'!$R$42:$R$52</c:f>
              <c:numCache>
                <c:formatCode>_-* #,##0.00\ _L_t_-;\-* #,##0.00\ _L_t_-;_-* "-"??\ _L_t_-;_-@_-</c:formatCode>
                <c:ptCount val="11"/>
                <c:pt idx="0">
                  <c:v>86.313868613138681</c:v>
                </c:pt>
                <c:pt idx="1">
                  <c:v>89.686924493554258</c:v>
                </c:pt>
                <c:pt idx="2">
                  <c:v>81.467889908256893</c:v>
                </c:pt>
                <c:pt idx="3">
                  <c:v>78.003696857670889</c:v>
                </c:pt>
                <c:pt idx="4">
                  <c:v>68.450184501845143</c:v>
                </c:pt>
                <c:pt idx="5">
                  <c:v>72.273567467652498</c:v>
                </c:pt>
                <c:pt idx="6">
                  <c:v>91.376146788990809</c:v>
                </c:pt>
                <c:pt idx="7">
                  <c:v>79.005524861878527</c:v>
                </c:pt>
                <c:pt idx="8">
                  <c:v>69.613259668508405</c:v>
                </c:pt>
                <c:pt idx="9">
                  <c:v>81.617647058823508</c:v>
                </c:pt>
                <c:pt idx="10">
                  <c:v>90.423572744014649</c:v>
                </c:pt>
              </c:numCache>
            </c:numRef>
          </c:xVal>
          <c:yVal>
            <c:numRef>
              <c:f>'Pupils data'!$N$42:$N$52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463664"/>
        <c:axId val="153461704"/>
      </c:scatterChart>
      <c:valAx>
        <c:axId val="153463664"/>
        <c:scaling>
          <c:orientation val="minMax"/>
          <c:max val="100"/>
        </c:scaling>
        <c:delete val="0"/>
        <c:axPos val="b"/>
        <c:majorGridlines/>
        <c:numFmt formatCode="_-* #,##0\ _L_t_-;\-* #,##0\ _L_t_-;_-* &quot;-&quot;\ _L_t_-;_-@_-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3461704"/>
        <c:crosses val="autoZero"/>
        <c:crossBetween val="midCat"/>
      </c:valAx>
      <c:valAx>
        <c:axId val="153461704"/>
        <c:scaling>
          <c:orientation val="minMax"/>
          <c:max val="11"/>
          <c:min val="1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53463664"/>
        <c:crosses val="autoZero"/>
        <c:crossBetween val="midCat"/>
      </c:valAx>
      <c:valAx>
        <c:axId val="153464056"/>
        <c:scaling>
          <c:orientation val="maxMin"/>
        </c:scaling>
        <c:delete val="0"/>
        <c:axPos val="t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53461312"/>
        <c:crosses val="max"/>
        <c:crossBetween val="midCat"/>
      </c:valAx>
      <c:catAx>
        <c:axId val="153461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3464056"/>
        <c:crosses val="max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2096499398229275"/>
          <c:y val="2.7393919510061294E-2"/>
          <c:w val="0.69505008748906383"/>
          <c:h val="7.8125546806649154E-2"/>
        </c:manualLayout>
      </c:layout>
      <c:overlay val="0"/>
      <c:txPr>
        <a:bodyPr/>
        <a:lstStyle/>
        <a:p>
          <a:pPr>
            <a:defRPr sz="9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7F88E-8182-4E10-A960-34F921A8596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587AAB7-B173-4A41-855A-8F914FBBF6A0}">
      <dgm:prSet phldrT="[Text]"/>
      <dgm:spPr/>
      <dgm:t>
        <a:bodyPr/>
        <a:lstStyle/>
        <a:p>
          <a:r>
            <a:rPr lang="lt-LT" dirty="0" err="1" smtClean="0">
              <a:latin typeface="+mj-lt"/>
            </a:rPr>
            <a:t>Lithuania</a:t>
          </a:r>
          <a:endParaRPr lang="en-US" dirty="0">
            <a:latin typeface="+mj-lt"/>
          </a:endParaRPr>
        </a:p>
      </dgm:t>
    </dgm:pt>
    <dgm:pt modelId="{BD5C49FD-8597-4F88-BC06-6E49F4D8C80E}" type="parTrans" cxnId="{7A3B2BF6-263D-458F-A647-7374430BD46F}">
      <dgm:prSet/>
      <dgm:spPr/>
      <dgm:t>
        <a:bodyPr/>
        <a:lstStyle/>
        <a:p>
          <a:endParaRPr lang="en-US"/>
        </a:p>
      </dgm:t>
    </dgm:pt>
    <dgm:pt modelId="{5D290463-F9DA-4CA7-BB17-2F34FC6FCE77}" type="sibTrans" cxnId="{7A3B2BF6-263D-458F-A647-7374430BD46F}">
      <dgm:prSet/>
      <dgm:spPr/>
      <dgm:t>
        <a:bodyPr/>
        <a:lstStyle/>
        <a:p>
          <a:endParaRPr lang="en-US"/>
        </a:p>
      </dgm:t>
    </dgm:pt>
    <dgm:pt modelId="{4488CCFB-61A7-4747-A377-930041156228}">
      <dgm:prSet phldrT="[Text]"/>
      <dgm:spPr/>
      <dgm:t>
        <a:bodyPr/>
        <a:lstStyle/>
        <a:p>
          <a:r>
            <a:rPr lang="lt-LT" dirty="0" err="1" smtClean="0">
              <a:latin typeface="+mj-lt"/>
            </a:rPr>
            <a:t>Estonia</a:t>
          </a:r>
          <a:endParaRPr lang="en-US" dirty="0">
            <a:latin typeface="+mj-lt"/>
          </a:endParaRPr>
        </a:p>
      </dgm:t>
    </dgm:pt>
    <dgm:pt modelId="{3546028E-8A72-4BA9-97A7-C67E248F03CC}" type="parTrans" cxnId="{9B8D1897-1AD4-4C31-8F30-4954ECB153B6}">
      <dgm:prSet/>
      <dgm:spPr/>
      <dgm:t>
        <a:bodyPr/>
        <a:lstStyle/>
        <a:p>
          <a:endParaRPr lang="en-US"/>
        </a:p>
      </dgm:t>
    </dgm:pt>
    <dgm:pt modelId="{9D140B27-FE73-48D6-9240-5AB8B70D4ACC}" type="sibTrans" cxnId="{9B8D1897-1AD4-4C31-8F30-4954ECB153B6}">
      <dgm:prSet/>
      <dgm:spPr/>
      <dgm:t>
        <a:bodyPr/>
        <a:lstStyle/>
        <a:p>
          <a:endParaRPr lang="en-US"/>
        </a:p>
      </dgm:t>
    </dgm:pt>
    <dgm:pt modelId="{9E7EE07C-12EB-46C3-9754-410C8E3E75C2}">
      <dgm:prSet phldrT="[Text]"/>
      <dgm:spPr/>
      <dgm:t>
        <a:bodyPr/>
        <a:lstStyle/>
        <a:p>
          <a:r>
            <a:rPr lang="lt-LT" dirty="0" err="1" smtClean="0">
              <a:latin typeface="+mj-lt"/>
            </a:rPr>
            <a:t>Finland</a:t>
          </a:r>
          <a:endParaRPr lang="en-US" dirty="0">
            <a:latin typeface="+mj-lt"/>
          </a:endParaRPr>
        </a:p>
      </dgm:t>
    </dgm:pt>
    <dgm:pt modelId="{967DC850-0347-41C6-A164-C52BFDCD818C}" type="parTrans" cxnId="{74039B86-617D-4DF7-BF96-85AFF28BB759}">
      <dgm:prSet/>
      <dgm:spPr/>
      <dgm:t>
        <a:bodyPr/>
        <a:lstStyle/>
        <a:p>
          <a:endParaRPr lang="en-US"/>
        </a:p>
      </dgm:t>
    </dgm:pt>
    <dgm:pt modelId="{5754D9D6-2249-4C82-A320-D45B95BB843C}" type="sibTrans" cxnId="{74039B86-617D-4DF7-BF96-85AFF28BB759}">
      <dgm:prSet/>
      <dgm:spPr/>
      <dgm:t>
        <a:bodyPr/>
        <a:lstStyle/>
        <a:p>
          <a:endParaRPr lang="en-US"/>
        </a:p>
      </dgm:t>
    </dgm:pt>
    <dgm:pt modelId="{5E99AC22-F80C-44C5-AA1B-31A19E5B8D3D}">
      <dgm:prSet/>
      <dgm:spPr/>
      <dgm:t>
        <a:bodyPr/>
        <a:lstStyle/>
        <a:p>
          <a:r>
            <a:rPr lang="lt-LT" dirty="0" err="1" smtClean="0">
              <a:latin typeface="+mj-lt"/>
            </a:rPr>
            <a:t>Poland</a:t>
          </a:r>
          <a:endParaRPr lang="en-US" dirty="0">
            <a:latin typeface="+mj-lt"/>
          </a:endParaRPr>
        </a:p>
      </dgm:t>
    </dgm:pt>
    <dgm:pt modelId="{C3E9AD3B-F61D-49E9-8052-1139E2696583}" type="parTrans" cxnId="{3F13A350-1120-4E98-8227-560F92A1B72D}">
      <dgm:prSet/>
      <dgm:spPr/>
      <dgm:t>
        <a:bodyPr/>
        <a:lstStyle/>
        <a:p>
          <a:endParaRPr lang="en-US"/>
        </a:p>
      </dgm:t>
    </dgm:pt>
    <dgm:pt modelId="{59CAFE13-08B1-4801-967C-7EEE8E7EC301}" type="sibTrans" cxnId="{3F13A350-1120-4E98-8227-560F92A1B72D}">
      <dgm:prSet/>
      <dgm:spPr/>
      <dgm:t>
        <a:bodyPr/>
        <a:lstStyle/>
        <a:p>
          <a:endParaRPr lang="en-US"/>
        </a:p>
      </dgm:t>
    </dgm:pt>
    <dgm:pt modelId="{6638445E-6151-4942-825F-E514DD5C7CB9}">
      <dgm:prSet/>
      <dgm:spPr/>
      <dgm:t>
        <a:bodyPr/>
        <a:lstStyle/>
        <a:p>
          <a:r>
            <a:rPr lang="lt-LT" dirty="0" smtClean="0">
              <a:latin typeface="+mj-lt"/>
            </a:rPr>
            <a:t>Germany</a:t>
          </a:r>
          <a:endParaRPr lang="en-US" dirty="0">
            <a:latin typeface="+mj-lt"/>
          </a:endParaRPr>
        </a:p>
      </dgm:t>
    </dgm:pt>
    <dgm:pt modelId="{C81740A4-CC31-4279-ABCB-0CCC53C8B5AE}" type="parTrans" cxnId="{F65CCBEE-C0CA-4DA4-AB5F-78037BCE1DFC}">
      <dgm:prSet/>
      <dgm:spPr/>
      <dgm:t>
        <a:bodyPr/>
        <a:lstStyle/>
        <a:p>
          <a:endParaRPr lang="en-US"/>
        </a:p>
      </dgm:t>
    </dgm:pt>
    <dgm:pt modelId="{6B8CDB05-A254-4136-A236-C88C8B2221F3}" type="sibTrans" cxnId="{F65CCBEE-C0CA-4DA4-AB5F-78037BCE1DFC}">
      <dgm:prSet/>
      <dgm:spPr/>
      <dgm:t>
        <a:bodyPr/>
        <a:lstStyle/>
        <a:p>
          <a:endParaRPr lang="en-US"/>
        </a:p>
      </dgm:t>
    </dgm:pt>
    <dgm:pt modelId="{A5ECD60A-1439-40A7-8666-330C87CE3B9A}" type="pres">
      <dgm:prSet presAssocID="{7887F88E-8182-4E10-A960-34F921A8596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25EF8E4-3852-4571-9114-1261A6A0B908}" type="pres">
      <dgm:prSet presAssocID="{A587AAB7-B173-4A41-855A-8F914FBBF6A0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15C3C591-D5A5-468C-A6D7-699C1B0529BE}" type="pres">
      <dgm:prSet presAssocID="{A587AAB7-B173-4A41-855A-8F914FBBF6A0}" presName="Accent1" presStyleLbl="node1" presStyleIdx="0" presStyleCnt="17"/>
      <dgm:spPr/>
    </dgm:pt>
    <dgm:pt modelId="{0490C912-FC8B-4B1D-A1DE-09C9AA0A4D0B}" type="pres">
      <dgm:prSet presAssocID="{A587AAB7-B173-4A41-855A-8F914FBBF6A0}" presName="Accent2" presStyleLbl="node1" presStyleIdx="1" presStyleCnt="17"/>
      <dgm:spPr/>
    </dgm:pt>
    <dgm:pt modelId="{05647EC7-6203-42B9-B3E3-D05614A574A7}" type="pres">
      <dgm:prSet presAssocID="{A587AAB7-B173-4A41-855A-8F914FBBF6A0}" presName="Accent3" presStyleLbl="node1" presStyleIdx="2" presStyleCnt="17"/>
      <dgm:spPr/>
    </dgm:pt>
    <dgm:pt modelId="{4CC25396-984B-48B0-9FA1-232734E1C094}" type="pres">
      <dgm:prSet presAssocID="{A587AAB7-B173-4A41-855A-8F914FBBF6A0}" presName="Accent4" presStyleLbl="node1" presStyleIdx="3" presStyleCnt="17"/>
      <dgm:spPr/>
    </dgm:pt>
    <dgm:pt modelId="{C3A19EB0-6931-4427-A009-63E66B91D87C}" type="pres">
      <dgm:prSet presAssocID="{A587AAB7-B173-4A41-855A-8F914FBBF6A0}" presName="Accent5" presStyleLbl="node1" presStyleIdx="4" presStyleCnt="17"/>
      <dgm:spPr/>
    </dgm:pt>
    <dgm:pt modelId="{E443DB16-2C2E-485A-A39C-4F1F44C0E555}" type="pres">
      <dgm:prSet presAssocID="{A587AAB7-B173-4A41-855A-8F914FBBF6A0}" presName="Accent6" presStyleLbl="node1" presStyleIdx="5" presStyleCnt="17"/>
      <dgm:spPr/>
    </dgm:pt>
    <dgm:pt modelId="{26B3CB8E-48FF-4174-B21D-F3D16D63202A}" type="pres">
      <dgm:prSet presAssocID="{4488CCFB-61A7-4747-A377-930041156228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7E38923-FA3E-44C5-944F-9EE556BC971B}" type="pres">
      <dgm:prSet presAssocID="{4488CCFB-61A7-4747-A377-930041156228}" presName="Accent7" presStyleCnt="0"/>
      <dgm:spPr/>
    </dgm:pt>
    <dgm:pt modelId="{22DBED88-8E33-4CEA-84A4-106E9571E7A1}" type="pres">
      <dgm:prSet presAssocID="{4488CCFB-61A7-4747-A377-930041156228}" presName="AccentHold1" presStyleLbl="node1" presStyleIdx="7" presStyleCnt="17"/>
      <dgm:spPr/>
    </dgm:pt>
    <dgm:pt modelId="{BD233380-E200-42B4-A8DF-4F348A59ABA1}" type="pres">
      <dgm:prSet presAssocID="{4488CCFB-61A7-4747-A377-930041156228}" presName="Accent8" presStyleCnt="0"/>
      <dgm:spPr/>
    </dgm:pt>
    <dgm:pt modelId="{21A316AA-6FC4-4C15-9DEF-485933D9DAD7}" type="pres">
      <dgm:prSet presAssocID="{4488CCFB-61A7-4747-A377-930041156228}" presName="AccentHold2" presStyleLbl="node1" presStyleIdx="8" presStyleCnt="17"/>
      <dgm:spPr/>
    </dgm:pt>
    <dgm:pt modelId="{2F85780E-018C-41B6-8F6A-ED3F99D4FD35}" type="pres">
      <dgm:prSet presAssocID="{6638445E-6151-4942-825F-E514DD5C7CB9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4D6E26-F0B6-43AD-B324-8C256F29CAFC}" type="pres">
      <dgm:prSet presAssocID="{6638445E-6151-4942-825F-E514DD5C7CB9}" presName="Accent9" presStyleCnt="0"/>
      <dgm:spPr/>
    </dgm:pt>
    <dgm:pt modelId="{4F671988-3452-442E-932C-ABCED4293335}" type="pres">
      <dgm:prSet presAssocID="{6638445E-6151-4942-825F-E514DD5C7CB9}" presName="AccentHold1" presStyleLbl="node1" presStyleIdx="10" presStyleCnt="17"/>
      <dgm:spPr/>
    </dgm:pt>
    <dgm:pt modelId="{B82AE5DD-54C0-4200-8E70-36FBFA14E1F4}" type="pres">
      <dgm:prSet presAssocID="{6638445E-6151-4942-825F-E514DD5C7CB9}" presName="Accent10" presStyleCnt="0"/>
      <dgm:spPr/>
    </dgm:pt>
    <dgm:pt modelId="{50195897-6575-4C51-814D-19EC04A7DDA1}" type="pres">
      <dgm:prSet presAssocID="{6638445E-6151-4942-825F-E514DD5C7CB9}" presName="AccentHold2" presStyleLbl="node1" presStyleIdx="11" presStyleCnt="17"/>
      <dgm:spPr/>
    </dgm:pt>
    <dgm:pt modelId="{C49EADFE-01E6-44B3-9CC5-A18E62CEB03E}" type="pres">
      <dgm:prSet presAssocID="{6638445E-6151-4942-825F-E514DD5C7CB9}" presName="Accent11" presStyleCnt="0"/>
      <dgm:spPr/>
    </dgm:pt>
    <dgm:pt modelId="{6E9F611E-AB85-48AB-A178-1668F9AB4F1F}" type="pres">
      <dgm:prSet presAssocID="{6638445E-6151-4942-825F-E514DD5C7CB9}" presName="AccentHold3" presStyleLbl="node1" presStyleIdx="12" presStyleCnt="17"/>
      <dgm:spPr/>
    </dgm:pt>
    <dgm:pt modelId="{5046263E-D2E1-4672-8A9F-06596A14D771}" type="pres">
      <dgm:prSet presAssocID="{5E99AC22-F80C-44C5-AA1B-31A19E5B8D3D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B4EFDAB-73BD-4222-AFF1-9254227F8F6D}" type="pres">
      <dgm:prSet presAssocID="{5E99AC22-F80C-44C5-AA1B-31A19E5B8D3D}" presName="Accent12" presStyleCnt="0"/>
      <dgm:spPr/>
    </dgm:pt>
    <dgm:pt modelId="{7D2CCBCE-5F26-4EA9-AFC3-5D1EC237053E}" type="pres">
      <dgm:prSet presAssocID="{5E99AC22-F80C-44C5-AA1B-31A19E5B8D3D}" presName="AccentHold1" presStyleLbl="node1" presStyleIdx="14" presStyleCnt="17"/>
      <dgm:spPr/>
    </dgm:pt>
    <dgm:pt modelId="{7DE070BE-E7B0-48CE-8C76-A881DA61E943}" type="pres">
      <dgm:prSet presAssocID="{9E7EE07C-12EB-46C3-9754-410C8E3E75C2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766D375-D136-4551-8CF0-5E995FF25AE6}" type="pres">
      <dgm:prSet presAssocID="{9E7EE07C-12EB-46C3-9754-410C8E3E75C2}" presName="Accent13" presStyleCnt="0"/>
      <dgm:spPr/>
    </dgm:pt>
    <dgm:pt modelId="{DD534161-1A87-4F38-9505-5CCA77A7D5F1}" type="pres">
      <dgm:prSet presAssocID="{9E7EE07C-12EB-46C3-9754-410C8E3E75C2}" presName="AccentHold1" presStyleLbl="node1" presStyleIdx="16" presStyleCnt="17"/>
      <dgm:spPr/>
    </dgm:pt>
  </dgm:ptLst>
  <dgm:cxnLst>
    <dgm:cxn modelId="{3F13A350-1120-4E98-8227-560F92A1B72D}" srcId="{A587AAB7-B173-4A41-855A-8F914FBBF6A0}" destId="{5E99AC22-F80C-44C5-AA1B-31A19E5B8D3D}" srcOrd="2" destOrd="0" parTransId="{C3E9AD3B-F61D-49E9-8052-1139E2696583}" sibTransId="{59CAFE13-08B1-4801-967C-7EEE8E7EC301}"/>
    <dgm:cxn modelId="{7F7BF2FA-F835-4B5F-8238-2233CE07E1FF}" type="presOf" srcId="{9E7EE07C-12EB-46C3-9754-410C8E3E75C2}" destId="{7DE070BE-E7B0-48CE-8C76-A881DA61E943}" srcOrd="0" destOrd="0" presId="urn:microsoft.com/office/officeart/2009/3/layout/CircleRelationship"/>
    <dgm:cxn modelId="{BD9B0B75-0CB4-48AE-B9C4-01059271875B}" type="presOf" srcId="{A587AAB7-B173-4A41-855A-8F914FBBF6A0}" destId="{F25EF8E4-3852-4571-9114-1261A6A0B908}" srcOrd="0" destOrd="0" presId="urn:microsoft.com/office/officeart/2009/3/layout/CircleRelationship"/>
    <dgm:cxn modelId="{7A3B2BF6-263D-458F-A647-7374430BD46F}" srcId="{7887F88E-8182-4E10-A960-34F921A85969}" destId="{A587AAB7-B173-4A41-855A-8F914FBBF6A0}" srcOrd="0" destOrd="0" parTransId="{BD5C49FD-8597-4F88-BC06-6E49F4D8C80E}" sibTransId="{5D290463-F9DA-4CA7-BB17-2F34FC6FCE77}"/>
    <dgm:cxn modelId="{2986FAE5-2FE4-493F-BFAF-6978C26C4115}" type="presOf" srcId="{7887F88E-8182-4E10-A960-34F921A85969}" destId="{A5ECD60A-1439-40A7-8666-330C87CE3B9A}" srcOrd="0" destOrd="0" presId="urn:microsoft.com/office/officeart/2009/3/layout/CircleRelationship"/>
    <dgm:cxn modelId="{74039B86-617D-4DF7-BF96-85AFF28BB759}" srcId="{A587AAB7-B173-4A41-855A-8F914FBBF6A0}" destId="{9E7EE07C-12EB-46C3-9754-410C8E3E75C2}" srcOrd="3" destOrd="0" parTransId="{967DC850-0347-41C6-A164-C52BFDCD818C}" sibTransId="{5754D9D6-2249-4C82-A320-D45B95BB843C}"/>
    <dgm:cxn modelId="{9B8D1897-1AD4-4C31-8F30-4954ECB153B6}" srcId="{A587AAB7-B173-4A41-855A-8F914FBBF6A0}" destId="{4488CCFB-61A7-4747-A377-930041156228}" srcOrd="0" destOrd="0" parTransId="{3546028E-8A72-4BA9-97A7-C67E248F03CC}" sibTransId="{9D140B27-FE73-48D6-9240-5AB8B70D4ACC}"/>
    <dgm:cxn modelId="{1171EF69-D59A-4C53-922E-5D6382C4B3DA}" type="presOf" srcId="{6638445E-6151-4942-825F-E514DD5C7CB9}" destId="{2F85780E-018C-41B6-8F6A-ED3F99D4FD35}" srcOrd="0" destOrd="0" presId="urn:microsoft.com/office/officeart/2009/3/layout/CircleRelationship"/>
    <dgm:cxn modelId="{93959484-D73D-47C3-8C1C-2ADA8D9D5C33}" type="presOf" srcId="{5E99AC22-F80C-44C5-AA1B-31A19E5B8D3D}" destId="{5046263E-D2E1-4672-8A9F-06596A14D771}" srcOrd="0" destOrd="0" presId="urn:microsoft.com/office/officeart/2009/3/layout/CircleRelationship"/>
    <dgm:cxn modelId="{9DFDDF7D-DC5C-4764-B5B1-48D0D518D7EE}" type="presOf" srcId="{4488CCFB-61A7-4747-A377-930041156228}" destId="{26B3CB8E-48FF-4174-B21D-F3D16D63202A}" srcOrd="0" destOrd="0" presId="urn:microsoft.com/office/officeart/2009/3/layout/CircleRelationship"/>
    <dgm:cxn modelId="{F65CCBEE-C0CA-4DA4-AB5F-78037BCE1DFC}" srcId="{A587AAB7-B173-4A41-855A-8F914FBBF6A0}" destId="{6638445E-6151-4942-825F-E514DD5C7CB9}" srcOrd="1" destOrd="0" parTransId="{C81740A4-CC31-4279-ABCB-0CCC53C8B5AE}" sibTransId="{6B8CDB05-A254-4136-A236-C88C8B2221F3}"/>
    <dgm:cxn modelId="{826B70F2-C13A-4B7A-9F20-6FC3BF8F2B25}" type="presParOf" srcId="{A5ECD60A-1439-40A7-8666-330C87CE3B9A}" destId="{F25EF8E4-3852-4571-9114-1261A6A0B908}" srcOrd="0" destOrd="0" presId="urn:microsoft.com/office/officeart/2009/3/layout/CircleRelationship"/>
    <dgm:cxn modelId="{9A48F613-49B5-4E3B-B09F-B593CE8974CB}" type="presParOf" srcId="{A5ECD60A-1439-40A7-8666-330C87CE3B9A}" destId="{15C3C591-D5A5-468C-A6D7-699C1B0529BE}" srcOrd="1" destOrd="0" presId="urn:microsoft.com/office/officeart/2009/3/layout/CircleRelationship"/>
    <dgm:cxn modelId="{B1EC5A79-5E7C-4D64-9B62-D04D0D76865F}" type="presParOf" srcId="{A5ECD60A-1439-40A7-8666-330C87CE3B9A}" destId="{0490C912-FC8B-4B1D-A1DE-09C9AA0A4D0B}" srcOrd="2" destOrd="0" presId="urn:microsoft.com/office/officeart/2009/3/layout/CircleRelationship"/>
    <dgm:cxn modelId="{26C5C3A3-E098-4EA9-ABCE-2039BA41893D}" type="presParOf" srcId="{A5ECD60A-1439-40A7-8666-330C87CE3B9A}" destId="{05647EC7-6203-42B9-B3E3-D05614A574A7}" srcOrd="3" destOrd="0" presId="urn:microsoft.com/office/officeart/2009/3/layout/CircleRelationship"/>
    <dgm:cxn modelId="{935F61DE-52B5-4A2A-B572-D2E86653D8FA}" type="presParOf" srcId="{A5ECD60A-1439-40A7-8666-330C87CE3B9A}" destId="{4CC25396-984B-48B0-9FA1-232734E1C094}" srcOrd="4" destOrd="0" presId="urn:microsoft.com/office/officeart/2009/3/layout/CircleRelationship"/>
    <dgm:cxn modelId="{23B8574F-6F28-42E3-9C85-DE17B6EA774F}" type="presParOf" srcId="{A5ECD60A-1439-40A7-8666-330C87CE3B9A}" destId="{C3A19EB0-6931-4427-A009-63E66B91D87C}" srcOrd="5" destOrd="0" presId="urn:microsoft.com/office/officeart/2009/3/layout/CircleRelationship"/>
    <dgm:cxn modelId="{61E50480-420F-4A97-9767-C1AA8BEBD03C}" type="presParOf" srcId="{A5ECD60A-1439-40A7-8666-330C87CE3B9A}" destId="{E443DB16-2C2E-485A-A39C-4F1F44C0E555}" srcOrd="6" destOrd="0" presId="urn:microsoft.com/office/officeart/2009/3/layout/CircleRelationship"/>
    <dgm:cxn modelId="{CE123E77-30A5-4667-9360-B31886A666A0}" type="presParOf" srcId="{A5ECD60A-1439-40A7-8666-330C87CE3B9A}" destId="{26B3CB8E-48FF-4174-B21D-F3D16D63202A}" srcOrd="7" destOrd="0" presId="urn:microsoft.com/office/officeart/2009/3/layout/CircleRelationship"/>
    <dgm:cxn modelId="{9D0CC124-F6D4-4E4B-8EB2-3FDCE80E294C}" type="presParOf" srcId="{A5ECD60A-1439-40A7-8666-330C87CE3B9A}" destId="{67E38923-FA3E-44C5-944F-9EE556BC971B}" srcOrd="8" destOrd="0" presId="urn:microsoft.com/office/officeart/2009/3/layout/CircleRelationship"/>
    <dgm:cxn modelId="{381880A5-92A9-434D-97D6-B69225C70FCE}" type="presParOf" srcId="{67E38923-FA3E-44C5-944F-9EE556BC971B}" destId="{22DBED88-8E33-4CEA-84A4-106E9571E7A1}" srcOrd="0" destOrd="0" presId="urn:microsoft.com/office/officeart/2009/3/layout/CircleRelationship"/>
    <dgm:cxn modelId="{EB05E595-1366-4E00-9494-9B2988AFA61D}" type="presParOf" srcId="{A5ECD60A-1439-40A7-8666-330C87CE3B9A}" destId="{BD233380-E200-42B4-A8DF-4F348A59ABA1}" srcOrd="9" destOrd="0" presId="urn:microsoft.com/office/officeart/2009/3/layout/CircleRelationship"/>
    <dgm:cxn modelId="{01927D18-BAA3-48F9-9AB2-C3FBCF7F89AD}" type="presParOf" srcId="{BD233380-E200-42B4-A8DF-4F348A59ABA1}" destId="{21A316AA-6FC4-4C15-9DEF-485933D9DAD7}" srcOrd="0" destOrd="0" presId="urn:microsoft.com/office/officeart/2009/3/layout/CircleRelationship"/>
    <dgm:cxn modelId="{6BCB14BD-26FE-43E6-81F9-D578665215CB}" type="presParOf" srcId="{A5ECD60A-1439-40A7-8666-330C87CE3B9A}" destId="{2F85780E-018C-41B6-8F6A-ED3F99D4FD35}" srcOrd="10" destOrd="0" presId="urn:microsoft.com/office/officeart/2009/3/layout/CircleRelationship"/>
    <dgm:cxn modelId="{F03326D9-7BB3-4973-AEF1-DC32D1CCA796}" type="presParOf" srcId="{A5ECD60A-1439-40A7-8666-330C87CE3B9A}" destId="{354D6E26-F0B6-43AD-B324-8C256F29CAFC}" srcOrd="11" destOrd="0" presId="urn:microsoft.com/office/officeart/2009/3/layout/CircleRelationship"/>
    <dgm:cxn modelId="{0542C807-195E-4651-B6A4-0C2EFB9CDB0C}" type="presParOf" srcId="{354D6E26-F0B6-43AD-B324-8C256F29CAFC}" destId="{4F671988-3452-442E-932C-ABCED4293335}" srcOrd="0" destOrd="0" presId="urn:microsoft.com/office/officeart/2009/3/layout/CircleRelationship"/>
    <dgm:cxn modelId="{ECBA51AA-3307-4A22-BFBC-73DE4A61DF2F}" type="presParOf" srcId="{A5ECD60A-1439-40A7-8666-330C87CE3B9A}" destId="{B82AE5DD-54C0-4200-8E70-36FBFA14E1F4}" srcOrd="12" destOrd="0" presId="urn:microsoft.com/office/officeart/2009/3/layout/CircleRelationship"/>
    <dgm:cxn modelId="{101E9BB1-6FDA-494E-993C-988CA93086A5}" type="presParOf" srcId="{B82AE5DD-54C0-4200-8E70-36FBFA14E1F4}" destId="{50195897-6575-4C51-814D-19EC04A7DDA1}" srcOrd="0" destOrd="0" presId="urn:microsoft.com/office/officeart/2009/3/layout/CircleRelationship"/>
    <dgm:cxn modelId="{7748460F-397B-47EB-A824-9499C1ADE48A}" type="presParOf" srcId="{A5ECD60A-1439-40A7-8666-330C87CE3B9A}" destId="{C49EADFE-01E6-44B3-9CC5-A18E62CEB03E}" srcOrd="13" destOrd="0" presId="urn:microsoft.com/office/officeart/2009/3/layout/CircleRelationship"/>
    <dgm:cxn modelId="{59A17D75-1A64-4D67-B03F-AB31F24A0C40}" type="presParOf" srcId="{C49EADFE-01E6-44B3-9CC5-A18E62CEB03E}" destId="{6E9F611E-AB85-48AB-A178-1668F9AB4F1F}" srcOrd="0" destOrd="0" presId="urn:microsoft.com/office/officeart/2009/3/layout/CircleRelationship"/>
    <dgm:cxn modelId="{57E939C3-9783-4E7F-ABDF-882DC6BF1A3D}" type="presParOf" srcId="{A5ECD60A-1439-40A7-8666-330C87CE3B9A}" destId="{5046263E-D2E1-4672-8A9F-06596A14D771}" srcOrd="14" destOrd="0" presId="urn:microsoft.com/office/officeart/2009/3/layout/CircleRelationship"/>
    <dgm:cxn modelId="{EA0F9ADE-AAEB-4737-97AF-1F412F17FE38}" type="presParOf" srcId="{A5ECD60A-1439-40A7-8666-330C87CE3B9A}" destId="{7B4EFDAB-73BD-4222-AFF1-9254227F8F6D}" srcOrd="15" destOrd="0" presId="urn:microsoft.com/office/officeart/2009/3/layout/CircleRelationship"/>
    <dgm:cxn modelId="{0D5222FC-91CB-462E-BD5F-002BEE6826BE}" type="presParOf" srcId="{7B4EFDAB-73BD-4222-AFF1-9254227F8F6D}" destId="{7D2CCBCE-5F26-4EA9-AFC3-5D1EC237053E}" srcOrd="0" destOrd="0" presId="urn:microsoft.com/office/officeart/2009/3/layout/CircleRelationship"/>
    <dgm:cxn modelId="{0E00DD81-6A3E-4FC8-A57B-F0AA85EA8B07}" type="presParOf" srcId="{A5ECD60A-1439-40A7-8666-330C87CE3B9A}" destId="{7DE070BE-E7B0-48CE-8C76-A881DA61E943}" srcOrd="16" destOrd="0" presId="urn:microsoft.com/office/officeart/2009/3/layout/CircleRelationship"/>
    <dgm:cxn modelId="{BF611EB1-BB95-4C97-881E-EDCDABCA3D98}" type="presParOf" srcId="{A5ECD60A-1439-40A7-8666-330C87CE3B9A}" destId="{E766D375-D136-4551-8CF0-5E995FF25AE6}" srcOrd="17" destOrd="0" presId="urn:microsoft.com/office/officeart/2009/3/layout/CircleRelationship"/>
    <dgm:cxn modelId="{25185F03-811C-4389-9034-F0C948068430}" type="presParOf" srcId="{E766D375-D136-4551-8CF0-5E995FF25AE6}" destId="{DD534161-1A87-4F38-9505-5CCA77A7D5F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87F88E-8182-4E10-A960-34F921A8596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587AAB7-B173-4A41-855A-8F914FBBF6A0}">
      <dgm:prSet phldrT="[Text]"/>
      <dgm:spPr/>
      <dgm:t>
        <a:bodyPr/>
        <a:lstStyle/>
        <a:p>
          <a:r>
            <a:rPr lang="lt-LT" dirty="0" err="1" smtClean="0">
              <a:latin typeface="+mj-lt"/>
            </a:rPr>
            <a:t>Lithuania</a:t>
          </a:r>
          <a:endParaRPr lang="en-US" dirty="0">
            <a:latin typeface="+mj-lt"/>
          </a:endParaRPr>
        </a:p>
      </dgm:t>
    </dgm:pt>
    <dgm:pt modelId="{BD5C49FD-8597-4F88-BC06-6E49F4D8C80E}" type="parTrans" cxnId="{7A3B2BF6-263D-458F-A647-7374430BD46F}">
      <dgm:prSet/>
      <dgm:spPr/>
      <dgm:t>
        <a:bodyPr/>
        <a:lstStyle/>
        <a:p>
          <a:endParaRPr lang="en-US"/>
        </a:p>
      </dgm:t>
    </dgm:pt>
    <dgm:pt modelId="{5D290463-F9DA-4CA7-BB17-2F34FC6FCE77}" type="sibTrans" cxnId="{7A3B2BF6-263D-458F-A647-7374430BD46F}">
      <dgm:prSet/>
      <dgm:spPr/>
      <dgm:t>
        <a:bodyPr/>
        <a:lstStyle/>
        <a:p>
          <a:endParaRPr lang="en-US"/>
        </a:p>
      </dgm:t>
    </dgm:pt>
    <dgm:pt modelId="{4488CCFB-61A7-4747-A377-930041156228}">
      <dgm:prSet phldrT="[Text]"/>
      <dgm:spPr>
        <a:noFill/>
      </dgm:spPr>
      <dgm:t>
        <a:bodyPr/>
        <a:lstStyle/>
        <a:p>
          <a:r>
            <a:rPr lang="lt-LT" dirty="0" err="1" smtClean="0">
              <a:latin typeface="+mj-lt"/>
            </a:rPr>
            <a:t>Estonia</a:t>
          </a:r>
          <a:endParaRPr lang="en-US" dirty="0">
            <a:latin typeface="+mj-lt"/>
          </a:endParaRPr>
        </a:p>
      </dgm:t>
    </dgm:pt>
    <dgm:pt modelId="{3546028E-8A72-4BA9-97A7-C67E248F03CC}" type="parTrans" cxnId="{9B8D1897-1AD4-4C31-8F30-4954ECB153B6}">
      <dgm:prSet/>
      <dgm:spPr/>
      <dgm:t>
        <a:bodyPr/>
        <a:lstStyle/>
        <a:p>
          <a:endParaRPr lang="en-US"/>
        </a:p>
      </dgm:t>
    </dgm:pt>
    <dgm:pt modelId="{9D140B27-FE73-48D6-9240-5AB8B70D4ACC}" type="sibTrans" cxnId="{9B8D1897-1AD4-4C31-8F30-4954ECB153B6}">
      <dgm:prSet/>
      <dgm:spPr/>
      <dgm:t>
        <a:bodyPr/>
        <a:lstStyle/>
        <a:p>
          <a:endParaRPr lang="en-US"/>
        </a:p>
      </dgm:t>
    </dgm:pt>
    <dgm:pt modelId="{9E7EE07C-12EB-46C3-9754-410C8E3E75C2}">
      <dgm:prSet phldrT="[Text]"/>
      <dgm:spPr>
        <a:noFill/>
      </dgm:spPr>
      <dgm:t>
        <a:bodyPr/>
        <a:lstStyle/>
        <a:p>
          <a:r>
            <a:rPr lang="lt-LT" dirty="0" err="1" smtClean="0">
              <a:latin typeface="+mj-lt"/>
            </a:rPr>
            <a:t>Finland</a:t>
          </a:r>
          <a:endParaRPr lang="en-US" dirty="0">
            <a:latin typeface="+mj-lt"/>
          </a:endParaRPr>
        </a:p>
      </dgm:t>
    </dgm:pt>
    <dgm:pt modelId="{967DC850-0347-41C6-A164-C52BFDCD818C}" type="parTrans" cxnId="{74039B86-617D-4DF7-BF96-85AFF28BB759}">
      <dgm:prSet/>
      <dgm:spPr/>
      <dgm:t>
        <a:bodyPr/>
        <a:lstStyle/>
        <a:p>
          <a:endParaRPr lang="en-US"/>
        </a:p>
      </dgm:t>
    </dgm:pt>
    <dgm:pt modelId="{5754D9D6-2249-4C82-A320-D45B95BB843C}" type="sibTrans" cxnId="{74039B86-617D-4DF7-BF96-85AFF28BB759}">
      <dgm:prSet/>
      <dgm:spPr/>
      <dgm:t>
        <a:bodyPr/>
        <a:lstStyle/>
        <a:p>
          <a:endParaRPr lang="en-US"/>
        </a:p>
      </dgm:t>
    </dgm:pt>
    <dgm:pt modelId="{5E99AC22-F80C-44C5-AA1B-31A19E5B8D3D}">
      <dgm:prSet/>
      <dgm:spPr>
        <a:noFill/>
      </dgm:spPr>
      <dgm:t>
        <a:bodyPr/>
        <a:lstStyle/>
        <a:p>
          <a:r>
            <a:rPr lang="lt-LT" dirty="0" err="1" smtClean="0">
              <a:latin typeface="+mj-lt"/>
            </a:rPr>
            <a:t>Poland</a:t>
          </a:r>
          <a:endParaRPr lang="en-US" dirty="0">
            <a:latin typeface="+mj-lt"/>
          </a:endParaRPr>
        </a:p>
      </dgm:t>
    </dgm:pt>
    <dgm:pt modelId="{C3E9AD3B-F61D-49E9-8052-1139E2696583}" type="parTrans" cxnId="{3F13A350-1120-4E98-8227-560F92A1B72D}">
      <dgm:prSet/>
      <dgm:spPr/>
      <dgm:t>
        <a:bodyPr/>
        <a:lstStyle/>
        <a:p>
          <a:endParaRPr lang="en-US"/>
        </a:p>
      </dgm:t>
    </dgm:pt>
    <dgm:pt modelId="{59CAFE13-08B1-4801-967C-7EEE8E7EC301}" type="sibTrans" cxnId="{3F13A350-1120-4E98-8227-560F92A1B72D}">
      <dgm:prSet/>
      <dgm:spPr/>
      <dgm:t>
        <a:bodyPr/>
        <a:lstStyle/>
        <a:p>
          <a:endParaRPr lang="en-US"/>
        </a:p>
      </dgm:t>
    </dgm:pt>
    <dgm:pt modelId="{6638445E-6151-4942-825F-E514DD5C7CB9}">
      <dgm:prSet/>
      <dgm:spPr>
        <a:noFill/>
      </dgm:spPr>
      <dgm:t>
        <a:bodyPr/>
        <a:lstStyle/>
        <a:p>
          <a:r>
            <a:rPr lang="lt-LT" dirty="0" smtClean="0">
              <a:latin typeface="+mj-lt"/>
            </a:rPr>
            <a:t>Germany</a:t>
          </a:r>
          <a:endParaRPr lang="en-US" dirty="0">
            <a:latin typeface="+mj-lt"/>
          </a:endParaRPr>
        </a:p>
      </dgm:t>
    </dgm:pt>
    <dgm:pt modelId="{C81740A4-CC31-4279-ABCB-0CCC53C8B5AE}" type="parTrans" cxnId="{F65CCBEE-C0CA-4DA4-AB5F-78037BCE1DFC}">
      <dgm:prSet/>
      <dgm:spPr/>
      <dgm:t>
        <a:bodyPr/>
        <a:lstStyle/>
        <a:p>
          <a:endParaRPr lang="en-US"/>
        </a:p>
      </dgm:t>
    </dgm:pt>
    <dgm:pt modelId="{6B8CDB05-A254-4136-A236-C88C8B2221F3}" type="sibTrans" cxnId="{F65CCBEE-C0CA-4DA4-AB5F-78037BCE1DFC}">
      <dgm:prSet/>
      <dgm:spPr/>
      <dgm:t>
        <a:bodyPr/>
        <a:lstStyle/>
        <a:p>
          <a:endParaRPr lang="en-US"/>
        </a:p>
      </dgm:t>
    </dgm:pt>
    <dgm:pt modelId="{A5ECD60A-1439-40A7-8666-330C87CE3B9A}" type="pres">
      <dgm:prSet presAssocID="{7887F88E-8182-4E10-A960-34F921A8596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25EF8E4-3852-4571-9114-1261A6A0B908}" type="pres">
      <dgm:prSet presAssocID="{A587AAB7-B173-4A41-855A-8F914FBBF6A0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15C3C591-D5A5-468C-A6D7-699C1B0529BE}" type="pres">
      <dgm:prSet presAssocID="{A587AAB7-B173-4A41-855A-8F914FBBF6A0}" presName="Accent1" presStyleLbl="node1" presStyleIdx="0" presStyleCnt="17"/>
      <dgm:spPr/>
    </dgm:pt>
    <dgm:pt modelId="{0490C912-FC8B-4B1D-A1DE-09C9AA0A4D0B}" type="pres">
      <dgm:prSet presAssocID="{A587AAB7-B173-4A41-855A-8F914FBBF6A0}" presName="Accent2" presStyleLbl="node1" presStyleIdx="1" presStyleCnt="17"/>
      <dgm:spPr/>
    </dgm:pt>
    <dgm:pt modelId="{05647EC7-6203-42B9-B3E3-D05614A574A7}" type="pres">
      <dgm:prSet presAssocID="{A587AAB7-B173-4A41-855A-8F914FBBF6A0}" presName="Accent3" presStyleLbl="node1" presStyleIdx="2" presStyleCnt="17"/>
      <dgm:spPr/>
    </dgm:pt>
    <dgm:pt modelId="{4CC25396-984B-48B0-9FA1-232734E1C094}" type="pres">
      <dgm:prSet presAssocID="{A587AAB7-B173-4A41-855A-8F914FBBF6A0}" presName="Accent4" presStyleLbl="node1" presStyleIdx="3" presStyleCnt="17"/>
      <dgm:spPr/>
    </dgm:pt>
    <dgm:pt modelId="{C3A19EB0-6931-4427-A009-63E66B91D87C}" type="pres">
      <dgm:prSet presAssocID="{A587AAB7-B173-4A41-855A-8F914FBBF6A0}" presName="Accent5" presStyleLbl="node1" presStyleIdx="4" presStyleCnt="17"/>
      <dgm:spPr/>
    </dgm:pt>
    <dgm:pt modelId="{E443DB16-2C2E-485A-A39C-4F1F44C0E555}" type="pres">
      <dgm:prSet presAssocID="{A587AAB7-B173-4A41-855A-8F914FBBF6A0}" presName="Accent6" presStyleLbl="node1" presStyleIdx="5" presStyleCnt="17"/>
      <dgm:spPr/>
    </dgm:pt>
    <dgm:pt modelId="{26B3CB8E-48FF-4174-B21D-F3D16D63202A}" type="pres">
      <dgm:prSet presAssocID="{4488CCFB-61A7-4747-A377-930041156228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7E38923-FA3E-44C5-944F-9EE556BC971B}" type="pres">
      <dgm:prSet presAssocID="{4488CCFB-61A7-4747-A377-930041156228}" presName="Accent7" presStyleCnt="0"/>
      <dgm:spPr/>
    </dgm:pt>
    <dgm:pt modelId="{22DBED88-8E33-4CEA-84A4-106E9571E7A1}" type="pres">
      <dgm:prSet presAssocID="{4488CCFB-61A7-4747-A377-930041156228}" presName="AccentHold1" presStyleLbl="node1" presStyleIdx="7" presStyleCnt="17"/>
      <dgm:spPr/>
    </dgm:pt>
    <dgm:pt modelId="{BD233380-E200-42B4-A8DF-4F348A59ABA1}" type="pres">
      <dgm:prSet presAssocID="{4488CCFB-61A7-4747-A377-930041156228}" presName="Accent8" presStyleCnt="0"/>
      <dgm:spPr/>
    </dgm:pt>
    <dgm:pt modelId="{21A316AA-6FC4-4C15-9DEF-485933D9DAD7}" type="pres">
      <dgm:prSet presAssocID="{4488CCFB-61A7-4747-A377-930041156228}" presName="AccentHold2" presStyleLbl="node1" presStyleIdx="8" presStyleCnt="17"/>
      <dgm:spPr/>
    </dgm:pt>
    <dgm:pt modelId="{2F85780E-018C-41B6-8F6A-ED3F99D4FD35}" type="pres">
      <dgm:prSet presAssocID="{6638445E-6151-4942-825F-E514DD5C7CB9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4D6E26-F0B6-43AD-B324-8C256F29CAFC}" type="pres">
      <dgm:prSet presAssocID="{6638445E-6151-4942-825F-E514DD5C7CB9}" presName="Accent9" presStyleCnt="0"/>
      <dgm:spPr/>
    </dgm:pt>
    <dgm:pt modelId="{4F671988-3452-442E-932C-ABCED4293335}" type="pres">
      <dgm:prSet presAssocID="{6638445E-6151-4942-825F-E514DD5C7CB9}" presName="AccentHold1" presStyleLbl="node1" presStyleIdx="10" presStyleCnt="17"/>
      <dgm:spPr/>
    </dgm:pt>
    <dgm:pt modelId="{B82AE5DD-54C0-4200-8E70-36FBFA14E1F4}" type="pres">
      <dgm:prSet presAssocID="{6638445E-6151-4942-825F-E514DD5C7CB9}" presName="Accent10" presStyleCnt="0"/>
      <dgm:spPr/>
    </dgm:pt>
    <dgm:pt modelId="{50195897-6575-4C51-814D-19EC04A7DDA1}" type="pres">
      <dgm:prSet presAssocID="{6638445E-6151-4942-825F-E514DD5C7CB9}" presName="AccentHold2" presStyleLbl="node1" presStyleIdx="11" presStyleCnt="17"/>
      <dgm:spPr/>
    </dgm:pt>
    <dgm:pt modelId="{C49EADFE-01E6-44B3-9CC5-A18E62CEB03E}" type="pres">
      <dgm:prSet presAssocID="{6638445E-6151-4942-825F-E514DD5C7CB9}" presName="Accent11" presStyleCnt="0"/>
      <dgm:spPr/>
    </dgm:pt>
    <dgm:pt modelId="{6E9F611E-AB85-48AB-A178-1668F9AB4F1F}" type="pres">
      <dgm:prSet presAssocID="{6638445E-6151-4942-825F-E514DD5C7CB9}" presName="AccentHold3" presStyleLbl="node1" presStyleIdx="12" presStyleCnt="17"/>
      <dgm:spPr/>
    </dgm:pt>
    <dgm:pt modelId="{5046263E-D2E1-4672-8A9F-06596A14D771}" type="pres">
      <dgm:prSet presAssocID="{5E99AC22-F80C-44C5-AA1B-31A19E5B8D3D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B4EFDAB-73BD-4222-AFF1-9254227F8F6D}" type="pres">
      <dgm:prSet presAssocID="{5E99AC22-F80C-44C5-AA1B-31A19E5B8D3D}" presName="Accent12" presStyleCnt="0"/>
      <dgm:spPr/>
    </dgm:pt>
    <dgm:pt modelId="{7D2CCBCE-5F26-4EA9-AFC3-5D1EC237053E}" type="pres">
      <dgm:prSet presAssocID="{5E99AC22-F80C-44C5-AA1B-31A19E5B8D3D}" presName="AccentHold1" presStyleLbl="node1" presStyleIdx="14" presStyleCnt="17"/>
      <dgm:spPr/>
    </dgm:pt>
    <dgm:pt modelId="{7DE070BE-E7B0-48CE-8C76-A881DA61E943}" type="pres">
      <dgm:prSet presAssocID="{9E7EE07C-12EB-46C3-9754-410C8E3E75C2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766D375-D136-4551-8CF0-5E995FF25AE6}" type="pres">
      <dgm:prSet presAssocID="{9E7EE07C-12EB-46C3-9754-410C8E3E75C2}" presName="Accent13" presStyleCnt="0"/>
      <dgm:spPr/>
    </dgm:pt>
    <dgm:pt modelId="{DD534161-1A87-4F38-9505-5CCA77A7D5F1}" type="pres">
      <dgm:prSet presAssocID="{9E7EE07C-12EB-46C3-9754-410C8E3E75C2}" presName="AccentHold1" presStyleLbl="node1" presStyleIdx="16" presStyleCnt="17"/>
      <dgm:spPr/>
    </dgm:pt>
  </dgm:ptLst>
  <dgm:cxnLst>
    <dgm:cxn modelId="{6FD001D9-AA58-4482-B36B-6979D121CDD8}" type="presOf" srcId="{A587AAB7-B173-4A41-855A-8F914FBBF6A0}" destId="{F25EF8E4-3852-4571-9114-1261A6A0B908}" srcOrd="0" destOrd="0" presId="urn:microsoft.com/office/officeart/2009/3/layout/CircleRelationship"/>
    <dgm:cxn modelId="{221A2828-8D7F-4E51-9032-5E21B387BBCD}" type="presOf" srcId="{5E99AC22-F80C-44C5-AA1B-31A19E5B8D3D}" destId="{5046263E-D2E1-4672-8A9F-06596A14D771}" srcOrd="0" destOrd="0" presId="urn:microsoft.com/office/officeart/2009/3/layout/CircleRelationship"/>
    <dgm:cxn modelId="{8EB92BCA-7088-4B80-A506-DB66D74CB653}" type="presOf" srcId="{6638445E-6151-4942-825F-E514DD5C7CB9}" destId="{2F85780E-018C-41B6-8F6A-ED3F99D4FD35}" srcOrd="0" destOrd="0" presId="urn:microsoft.com/office/officeart/2009/3/layout/CircleRelationship"/>
    <dgm:cxn modelId="{74039B86-617D-4DF7-BF96-85AFF28BB759}" srcId="{A587AAB7-B173-4A41-855A-8F914FBBF6A0}" destId="{9E7EE07C-12EB-46C3-9754-410C8E3E75C2}" srcOrd="3" destOrd="0" parTransId="{967DC850-0347-41C6-A164-C52BFDCD818C}" sibTransId="{5754D9D6-2249-4C82-A320-D45B95BB843C}"/>
    <dgm:cxn modelId="{9B8D1897-1AD4-4C31-8F30-4954ECB153B6}" srcId="{A587AAB7-B173-4A41-855A-8F914FBBF6A0}" destId="{4488CCFB-61A7-4747-A377-930041156228}" srcOrd="0" destOrd="0" parTransId="{3546028E-8A72-4BA9-97A7-C67E248F03CC}" sibTransId="{9D140B27-FE73-48D6-9240-5AB8B70D4ACC}"/>
    <dgm:cxn modelId="{3F13A350-1120-4E98-8227-560F92A1B72D}" srcId="{A587AAB7-B173-4A41-855A-8F914FBBF6A0}" destId="{5E99AC22-F80C-44C5-AA1B-31A19E5B8D3D}" srcOrd="2" destOrd="0" parTransId="{C3E9AD3B-F61D-49E9-8052-1139E2696583}" sibTransId="{59CAFE13-08B1-4801-967C-7EEE8E7EC301}"/>
    <dgm:cxn modelId="{7A3B2BF6-263D-458F-A647-7374430BD46F}" srcId="{7887F88E-8182-4E10-A960-34F921A85969}" destId="{A587AAB7-B173-4A41-855A-8F914FBBF6A0}" srcOrd="0" destOrd="0" parTransId="{BD5C49FD-8597-4F88-BC06-6E49F4D8C80E}" sibTransId="{5D290463-F9DA-4CA7-BB17-2F34FC6FCE77}"/>
    <dgm:cxn modelId="{E13D5CC4-8758-4335-8072-AFDA28BE8089}" type="presOf" srcId="{9E7EE07C-12EB-46C3-9754-410C8E3E75C2}" destId="{7DE070BE-E7B0-48CE-8C76-A881DA61E943}" srcOrd="0" destOrd="0" presId="urn:microsoft.com/office/officeart/2009/3/layout/CircleRelationship"/>
    <dgm:cxn modelId="{5900844F-2E5C-496B-A808-E48A36403D75}" type="presOf" srcId="{4488CCFB-61A7-4747-A377-930041156228}" destId="{26B3CB8E-48FF-4174-B21D-F3D16D63202A}" srcOrd="0" destOrd="0" presId="urn:microsoft.com/office/officeart/2009/3/layout/CircleRelationship"/>
    <dgm:cxn modelId="{F65CCBEE-C0CA-4DA4-AB5F-78037BCE1DFC}" srcId="{A587AAB7-B173-4A41-855A-8F914FBBF6A0}" destId="{6638445E-6151-4942-825F-E514DD5C7CB9}" srcOrd="1" destOrd="0" parTransId="{C81740A4-CC31-4279-ABCB-0CCC53C8B5AE}" sibTransId="{6B8CDB05-A254-4136-A236-C88C8B2221F3}"/>
    <dgm:cxn modelId="{C1F48935-5FE8-45A9-8348-7B5F7277ADE0}" type="presOf" srcId="{7887F88E-8182-4E10-A960-34F921A85969}" destId="{A5ECD60A-1439-40A7-8666-330C87CE3B9A}" srcOrd="0" destOrd="0" presId="urn:microsoft.com/office/officeart/2009/3/layout/CircleRelationship"/>
    <dgm:cxn modelId="{01C3219A-AED1-4FDB-899F-CEA2479E6BB9}" type="presParOf" srcId="{A5ECD60A-1439-40A7-8666-330C87CE3B9A}" destId="{F25EF8E4-3852-4571-9114-1261A6A0B908}" srcOrd="0" destOrd="0" presId="urn:microsoft.com/office/officeart/2009/3/layout/CircleRelationship"/>
    <dgm:cxn modelId="{F7AA6F24-9391-4A18-A26E-9A60BD6F3FA6}" type="presParOf" srcId="{A5ECD60A-1439-40A7-8666-330C87CE3B9A}" destId="{15C3C591-D5A5-468C-A6D7-699C1B0529BE}" srcOrd="1" destOrd="0" presId="urn:microsoft.com/office/officeart/2009/3/layout/CircleRelationship"/>
    <dgm:cxn modelId="{5F369482-1E7B-4D85-8B28-33BDDD5F7277}" type="presParOf" srcId="{A5ECD60A-1439-40A7-8666-330C87CE3B9A}" destId="{0490C912-FC8B-4B1D-A1DE-09C9AA0A4D0B}" srcOrd="2" destOrd="0" presId="urn:microsoft.com/office/officeart/2009/3/layout/CircleRelationship"/>
    <dgm:cxn modelId="{F8C35219-B81D-4C71-A104-0FCD75D19724}" type="presParOf" srcId="{A5ECD60A-1439-40A7-8666-330C87CE3B9A}" destId="{05647EC7-6203-42B9-B3E3-D05614A574A7}" srcOrd="3" destOrd="0" presId="urn:microsoft.com/office/officeart/2009/3/layout/CircleRelationship"/>
    <dgm:cxn modelId="{730A427B-4957-41C5-AA52-E59A3A25F8DF}" type="presParOf" srcId="{A5ECD60A-1439-40A7-8666-330C87CE3B9A}" destId="{4CC25396-984B-48B0-9FA1-232734E1C094}" srcOrd="4" destOrd="0" presId="urn:microsoft.com/office/officeart/2009/3/layout/CircleRelationship"/>
    <dgm:cxn modelId="{5FAEBDA3-6BA4-4412-9E2D-97B1DCD9B71F}" type="presParOf" srcId="{A5ECD60A-1439-40A7-8666-330C87CE3B9A}" destId="{C3A19EB0-6931-4427-A009-63E66B91D87C}" srcOrd="5" destOrd="0" presId="urn:microsoft.com/office/officeart/2009/3/layout/CircleRelationship"/>
    <dgm:cxn modelId="{AB97615A-0672-4716-8369-4CB214C915CF}" type="presParOf" srcId="{A5ECD60A-1439-40A7-8666-330C87CE3B9A}" destId="{E443DB16-2C2E-485A-A39C-4F1F44C0E555}" srcOrd="6" destOrd="0" presId="urn:microsoft.com/office/officeart/2009/3/layout/CircleRelationship"/>
    <dgm:cxn modelId="{A5CDD73D-FC49-4114-A42D-D0B7210F5389}" type="presParOf" srcId="{A5ECD60A-1439-40A7-8666-330C87CE3B9A}" destId="{26B3CB8E-48FF-4174-B21D-F3D16D63202A}" srcOrd="7" destOrd="0" presId="urn:microsoft.com/office/officeart/2009/3/layout/CircleRelationship"/>
    <dgm:cxn modelId="{B5E1E871-A714-4113-89B5-051BED26EC56}" type="presParOf" srcId="{A5ECD60A-1439-40A7-8666-330C87CE3B9A}" destId="{67E38923-FA3E-44C5-944F-9EE556BC971B}" srcOrd="8" destOrd="0" presId="urn:microsoft.com/office/officeart/2009/3/layout/CircleRelationship"/>
    <dgm:cxn modelId="{A8966FA8-D300-4351-98B9-57402EF40251}" type="presParOf" srcId="{67E38923-FA3E-44C5-944F-9EE556BC971B}" destId="{22DBED88-8E33-4CEA-84A4-106E9571E7A1}" srcOrd="0" destOrd="0" presId="urn:microsoft.com/office/officeart/2009/3/layout/CircleRelationship"/>
    <dgm:cxn modelId="{29CBE982-384A-42E8-91F4-07B55ECD8153}" type="presParOf" srcId="{A5ECD60A-1439-40A7-8666-330C87CE3B9A}" destId="{BD233380-E200-42B4-A8DF-4F348A59ABA1}" srcOrd="9" destOrd="0" presId="urn:microsoft.com/office/officeart/2009/3/layout/CircleRelationship"/>
    <dgm:cxn modelId="{2852FC7A-97E0-4245-8251-98D12BA477B1}" type="presParOf" srcId="{BD233380-E200-42B4-A8DF-4F348A59ABA1}" destId="{21A316AA-6FC4-4C15-9DEF-485933D9DAD7}" srcOrd="0" destOrd="0" presId="urn:microsoft.com/office/officeart/2009/3/layout/CircleRelationship"/>
    <dgm:cxn modelId="{830C6109-2221-4512-8D21-2F5ACFBDE486}" type="presParOf" srcId="{A5ECD60A-1439-40A7-8666-330C87CE3B9A}" destId="{2F85780E-018C-41B6-8F6A-ED3F99D4FD35}" srcOrd="10" destOrd="0" presId="urn:microsoft.com/office/officeart/2009/3/layout/CircleRelationship"/>
    <dgm:cxn modelId="{8722F830-5B8A-4276-AD82-E78439B7498C}" type="presParOf" srcId="{A5ECD60A-1439-40A7-8666-330C87CE3B9A}" destId="{354D6E26-F0B6-43AD-B324-8C256F29CAFC}" srcOrd="11" destOrd="0" presId="urn:microsoft.com/office/officeart/2009/3/layout/CircleRelationship"/>
    <dgm:cxn modelId="{F17BC721-8285-4B14-83E6-8C6C345D63AA}" type="presParOf" srcId="{354D6E26-F0B6-43AD-B324-8C256F29CAFC}" destId="{4F671988-3452-442E-932C-ABCED4293335}" srcOrd="0" destOrd="0" presId="urn:microsoft.com/office/officeart/2009/3/layout/CircleRelationship"/>
    <dgm:cxn modelId="{493ADEF7-0AA0-42F9-9A74-354A4442AFAF}" type="presParOf" srcId="{A5ECD60A-1439-40A7-8666-330C87CE3B9A}" destId="{B82AE5DD-54C0-4200-8E70-36FBFA14E1F4}" srcOrd="12" destOrd="0" presId="urn:microsoft.com/office/officeart/2009/3/layout/CircleRelationship"/>
    <dgm:cxn modelId="{E87ACA80-8587-400F-98FF-6C60ED9988DB}" type="presParOf" srcId="{B82AE5DD-54C0-4200-8E70-36FBFA14E1F4}" destId="{50195897-6575-4C51-814D-19EC04A7DDA1}" srcOrd="0" destOrd="0" presId="urn:microsoft.com/office/officeart/2009/3/layout/CircleRelationship"/>
    <dgm:cxn modelId="{98DF73DF-D7D9-4AFC-AD28-5C3C1C0DB864}" type="presParOf" srcId="{A5ECD60A-1439-40A7-8666-330C87CE3B9A}" destId="{C49EADFE-01E6-44B3-9CC5-A18E62CEB03E}" srcOrd="13" destOrd="0" presId="urn:microsoft.com/office/officeart/2009/3/layout/CircleRelationship"/>
    <dgm:cxn modelId="{31F113C6-9D92-4A82-BF85-C9067006BA39}" type="presParOf" srcId="{C49EADFE-01E6-44B3-9CC5-A18E62CEB03E}" destId="{6E9F611E-AB85-48AB-A178-1668F9AB4F1F}" srcOrd="0" destOrd="0" presId="urn:microsoft.com/office/officeart/2009/3/layout/CircleRelationship"/>
    <dgm:cxn modelId="{67A85DB7-1379-41C2-9BF6-6B9DCDD0FF66}" type="presParOf" srcId="{A5ECD60A-1439-40A7-8666-330C87CE3B9A}" destId="{5046263E-D2E1-4672-8A9F-06596A14D771}" srcOrd="14" destOrd="0" presId="urn:microsoft.com/office/officeart/2009/3/layout/CircleRelationship"/>
    <dgm:cxn modelId="{CE660220-2DE1-4C43-AFCE-0E8AF72EC474}" type="presParOf" srcId="{A5ECD60A-1439-40A7-8666-330C87CE3B9A}" destId="{7B4EFDAB-73BD-4222-AFF1-9254227F8F6D}" srcOrd="15" destOrd="0" presId="urn:microsoft.com/office/officeart/2009/3/layout/CircleRelationship"/>
    <dgm:cxn modelId="{1D5DEC5E-BE27-4E56-B4EC-CE846D7E6615}" type="presParOf" srcId="{7B4EFDAB-73BD-4222-AFF1-9254227F8F6D}" destId="{7D2CCBCE-5F26-4EA9-AFC3-5D1EC237053E}" srcOrd="0" destOrd="0" presId="urn:microsoft.com/office/officeart/2009/3/layout/CircleRelationship"/>
    <dgm:cxn modelId="{76FD509D-D331-4EC9-AF12-7AA1054DDB23}" type="presParOf" srcId="{A5ECD60A-1439-40A7-8666-330C87CE3B9A}" destId="{7DE070BE-E7B0-48CE-8C76-A881DA61E943}" srcOrd="16" destOrd="0" presId="urn:microsoft.com/office/officeart/2009/3/layout/CircleRelationship"/>
    <dgm:cxn modelId="{1ECAE986-CC2A-4F3F-ABA1-E56FED6CC529}" type="presParOf" srcId="{A5ECD60A-1439-40A7-8666-330C87CE3B9A}" destId="{E766D375-D136-4551-8CF0-5E995FF25AE6}" srcOrd="17" destOrd="0" presId="urn:microsoft.com/office/officeart/2009/3/layout/CircleRelationship"/>
    <dgm:cxn modelId="{ADEA622F-4615-4A97-B90A-6B21F3688A08}" type="presParOf" srcId="{E766D375-D136-4551-8CF0-5E995FF25AE6}" destId="{DD534161-1A87-4F38-9505-5CCA77A7D5F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87F88E-8182-4E10-A960-34F921A8596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587AAB7-B173-4A41-855A-8F914FBBF6A0}">
      <dgm:prSet phldrT="[Text]"/>
      <dgm:spPr/>
      <dgm:t>
        <a:bodyPr/>
        <a:lstStyle/>
        <a:p>
          <a:r>
            <a:rPr lang="lt-LT" dirty="0" err="1" smtClean="0">
              <a:latin typeface="+mj-lt"/>
            </a:rPr>
            <a:t>Lithuania</a:t>
          </a:r>
          <a:endParaRPr lang="en-US" dirty="0">
            <a:latin typeface="+mj-lt"/>
          </a:endParaRPr>
        </a:p>
      </dgm:t>
    </dgm:pt>
    <dgm:pt modelId="{BD5C49FD-8597-4F88-BC06-6E49F4D8C80E}" type="parTrans" cxnId="{7A3B2BF6-263D-458F-A647-7374430BD46F}">
      <dgm:prSet/>
      <dgm:spPr/>
      <dgm:t>
        <a:bodyPr/>
        <a:lstStyle/>
        <a:p>
          <a:endParaRPr lang="en-US"/>
        </a:p>
      </dgm:t>
    </dgm:pt>
    <dgm:pt modelId="{5D290463-F9DA-4CA7-BB17-2F34FC6FCE77}" type="sibTrans" cxnId="{7A3B2BF6-263D-458F-A647-7374430BD46F}">
      <dgm:prSet/>
      <dgm:spPr/>
      <dgm:t>
        <a:bodyPr/>
        <a:lstStyle/>
        <a:p>
          <a:endParaRPr lang="en-US"/>
        </a:p>
      </dgm:t>
    </dgm:pt>
    <dgm:pt modelId="{4488CCFB-61A7-4747-A377-930041156228}">
      <dgm:prSet phldrT="[Text]"/>
      <dgm:spPr/>
      <dgm:t>
        <a:bodyPr/>
        <a:lstStyle/>
        <a:p>
          <a:r>
            <a:rPr lang="lt-LT" dirty="0" err="1" smtClean="0">
              <a:latin typeface="+mj-lt"/>
            </a:rPr>
            <a:t>Estonia</a:t>
          </a:r>
          <a:endParaRPr lang="en-US" dirty="0">
            <a:latin typeface="+mj-lt"/>
          </a:endParaRPr>
        </a:p>
      </dgm:t>
    </dgm:pt>
    <dgm:pt modelId="{3546028E-8A72-4BA9-97A7-C67E248F03CC}" type="parTrans" cxnId="{9B8D1897-1AD4-4C31-8F30-4954ECB153B6}">
      <dgm:prSet/>
      <dgm:spPr/>
      <dgm:t>
        <a:bodyPr/>
        <a:lstStyle/>
        <a:p>
          <a:endParaRPr lang="en-US"/>
        </a:p>
      </dgm:t>
    </dgm:pt>
    <dgm:pt modelId="{9D140B27-FE73-48D6-9240-5AB8B70D4ACC}" type="sibTrans" cxnId="{9B8D1897-1AD4-4C31-8F30-4954ECB153B6}">
      <dgm:prSet/>
      <dgm:spPr/>
      <dgm:t>
        <a:bodyPr/>
        <a:lstStyle/>
        <a:p>
          <a:endParaRPr lang="en-US"/>
        </a:p>
      </dgm:t>
    </dgm:pt>
    <dgm:pt modelId="{9E7EE07C-12EB-46C3-9754-410C8E3E75C2}">
      <dgm:prSet phldrT="[Text]"/>
      <dgm:spPr/>
      <dgm:t>
        <a:bodyPr/>
        <a:lstStyle/>
        <a:p>
          <a:r>
            <a:rPr lang="lt-LT" dirty="0" err="1" smtClean="0">
              <a:latin typeface="+mj-lt"/>
            </a:rPr>
            <a:t>Finland</a:t>
          </a:r>
          <a:endParaRPr lang="en-US" dirty="0">
            <a:latin typeface="+mj-lt"/>
          </a:endParaRPr>
        </a:p>
      </dgm:t>
    </dgm:pt>
    <dgm:pt modelId="{967DC850-0347-41C6-A164-C52BFDCD818C}" type="parTrans" cxnId="{74039B86-617D-4DF7-BF96-85AFF28BB759}">
      <dgm:prSet/>
      <dgm:spPr/>
      <dgm:t>
        <a:bodyPr/>
        <a:lstStyle/>
        <a:p>
          <a:endParaRPr lang="en-US"/>
        </a:p>
      </dgm:t>
    </dgm:pt>
    <dgm:pt modelId="{5754D9D6-2249-4C82-A320-D45B95BB843C}" type="sibTrans" cxnId="{74039B86-617D-4DF7-BF96-85AFF28BB759}">
      <dgm:prSet/>
      <dgm:spPr/>
      <dgm:t>
        <a:bodyPr/>
        <a:lstStyle/>
        <a:p>
          <a:endParaRPr lang="en-US"/>
        </a:p>
      </dgm:t>
    </dgm:pt>
    <dgm:pt modelId="{5E99AC22-F80C-44C5-AA1B-31A19E5B8D3D}">
      <dgm:prSet/>
      <dgm:spPr/>
      <dgm:t>
        <a:bodyPr/>
        <a:lstStyle/>
        <a:p>
          <a:r>
            <a:rPr lang="lt-LT" dirty="0" err="1" smtClean="0">
              <a:latin typeface="+mj-lt"/>
            </a:rPr>
            <a:t>Poland</a:t>
          </a:r>
          <a:endParaRPr lang="en-US" dirty="0">
            <a:latin typeface="+mj-lt"/>
          </a:endParaRPr>
        </a:p>
      </dgm:t>
    </dgm:pt>
    <dgm:pt modelId="{C3E9AD3B-F61D-49E9-8052-1139E2696583}" type="parTrans" cxnId="{3F13A350-1120-4E98-8227-560F92A1B72D}">
      <dgm:prSet/>
      <dgm:spPr/>
      <dgm:t>
        <a:bodyPr/>
        <a:lstStyle/>
        <a:p>
          <a:endParaRPr lang="en-US"/>
        </a:p>
      </dgm:t>
    </dgm:pt>
    <dgm:pt modelId="{59CAFE13-08B1-4801-967C-7EEE8E7EC301}" type="sibTrans" cxnId="{3F13A350-1120-4E98-8227-560F92A1B72D}">
      <dgm:prSet/>
      <dgm:spPr/>
      <dgm:t>
        <a:bodyPr/>
        <a:lstStyle/>
        <a:p>
          <a:endParaRPr lang="en-US"/>
        </a:p>
      </dgm:t>
    </dgm:pt>
    <dgm:pt modelId="{6638445E-6151-4942-825F-E514DD5C7CB9}">
      <dgm:prSet/>
      <dgm:spPr/>
      <dgm:t>
        <a:bodyPr/>
        <a:lstStyle/>
        <a:p>
          <a:r>
            <a:rPr lang="lt-LT" dirty="0" smtClean="0">
              <a:latin typeface="+mj-lt"/>
            </a:rPr>
            <a:t>Germany</a:t>
          </a:r>
          <a:endParaRPr lang="en-US" dirty="0">
            <a:latin typeface="+mj-lt"/>
          </a:endParaRPr>
        </a:p>
      </dgm:t>
    </dgm:pt>
    <dgm:pt modelId="{C81740A4-CC31-4279-ABCB-0CCC53C8B5AE}" type="parTrans" cxnId="{F65CCBEE-C0CA-4DA4-AB5F-78037BCE1DFC}">
      <dgm:prSet/>
      <dgm:spPr/>
      <dgm:t>
        <a:bodyPr/>
        <a:lstStyle/>
        <a:p>
          <a:endParaRPr lang="en-US"/>
        </a:p>
      </dgm:t>
    </dgm:pt>
    <dgm:pt modelId="{6B8CDB05-A254-4136-A236-C88C8B2221F3}" type="sibTrans" cxnId="{F65CCBEE-C0CA-4DA4-AB5F-78037BCE1DFC}">
      <dgm:prSet/>
      <dgm:spPr/>
      <dgm:t>
        <a:bodyPr/>
        <a:lstStyle/>
        <a:p>
          <a:endParaRPr lang="en-US"/>
        </a:p>
      </dgm:t>
    </dgm:pt>
    <dgm:pt modelId="{A5ECD60A-1439-40A7-8666-330C87CE3B9A}" type="pres">
      <dgm:prSet presAssocID="{7887F88E-8182-4E10-A960-34F921A8596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25EF8E4-3852-4571-9114-1261A6A0B908}" type="pres">
      <dgm:prSet presAssocID="{A587AAB7-B173-4A41-855A-8F914FBBF6A0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15C3C591-D5A5-468C-A6D7-699C1B0529BE}" type="pres">
      <dgm:prSet presAssocID="{A587AAB7-B173-4A41-855A-8F914FBBF6A0}" presName="Accent1" presStyleLbl="node1" presStyleIdx="0" presStyleCnt="17"/>
      <dgm:spPr/>
    </dgm:pt>
    <dgm:pt modelId="{0490C912-FC8B-4B1D-A1DE-09C9AA0A4D0B}" type="pres">
      <dgm:prSet presAssocID="{A587AAB7-B173-4A41-855A-8F914FBBF6A0}" presName="Accent2" presStyleLbl="node1" presStyleIdx="1" presStyleCnt="17"/>
      <dgm:spPr/>
    </dgm:pt>
    <dgm:pt modelId="{05647EC7-6203-42B9-B3E3-D05614A574A7}" type="pres">
      <dgm:prSet presAssocID="{A587AAB7-B173-4A41-855A-8F914FBBF6A0}" presName="Accent3" presStyleLbl="node1" presStyleIdx="2" presStyleCnt="17"/>
      <dgm:spPr/>
    </dgm:pt>
    <dgm:pt modelId="{4CC25396-984B-48B0-9FA1-232734E1C094}" type="pres">
      <dgm:prSet presAssocID="{A587AAB7-B173-4A41-855A-8F914FBBF6A0}" presName="Accent4" presStyleLbl="node1" presStyleIdx="3" presStyleCnt="17"/>
      <dgm:spPr/>
    </dgm:pt>
    <dgm:pt modelId="{C3A19EB0-6931-4427-A009-63E66B91D87C}" type="pres">
      <dgm:prSet presAssocID="{A587AAB7-B173-4A41-855A-8F914FBBF6A0}" presName="Accent5" presStyleLbl="node1" presStyleIdx="4" presStyleCnt="17"/>
      <dgm:spPr/>
    </dgm:pt>
    <dgm:pt modelId="{E443DB16-2C2E-485A-A39C-4F1F44C0E555}" type="pres">
      <dgm:prSet presAssocID="{A587AAB7-B173-4A41-855A-8F914FBBF6A0}" presName="Accent6" presStyleLbl="node1" presStyleIdx="5" presStyleCnt="17"/>
      <dgm:spPr/>
    </dgm:pt>
    <dgm:pt modelId="{26B3CB8E-48FF-4174-B21D-F3D16D63202A}" type="pres">
      <dgm:prSet presAssocID="{4488CCFB-61A7-4747-A377-930041156228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7E38923-FA3E-44C5-944F-9EE556BC971B}" type="pres">
      <dgm:prSet presAssocID="{4488CCFB-61A7-4747-A377-930041156228}" presName="Accent7" presStyleCnt="0"/>
      <dgm:spPr/>
    </dgm:pt>
    <dgm:pt modelId="{22DBED88-8E33-4CEA-84A4-106E9571E7A1}" type="pres">
      <dgm:prSet presAssocID="{4488CCFB-61A7-4747-A377-930041156228}" presName="AccentHold1" presStyleLbl="node1" presStyleIdx="7" presStyleCnt="17"/>
      <dgm:spPr/>
    </dgm:pt>
    <dgm:pt modelId="{BD233380-E200-42B4-A8DF-4F348A59ABA1}" type="pres">
      <dgm:prSet presAssocID="{4488CCFB-61A7-4747-A377-930041156228}" presName="Accent8" presStyleCnt="0"/>
      <dgm:spPr/>
    </dgm:pt>
    <dgm:pt modelId="{21A316AA-6FC4-4C15-9DEF-485933D9DAD7}" type="pres">
      <dgm:prSet presAssocID="{4488CCFB-61A7-4747-A377-930041156228}" presName="AccentHold2" presStyleLbl="node1" presStyleIdx="8" presStyleCnt="17"/>
      <dgm:spPr/>
    </dgm:pt>
    <dgm:pt modelId="{2F85780E-018C-41B6-8F6A-ED3F99D4FD35}" type="pres">
      <dgm:prSet presAssocID="{6638445E-6151-4942-825F-E514DD5C7CB9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4D6E26-F0B6-43AD-B324-8C256F29CAFC}" type="pres">
      <dgm:prSet presAssocID="{6638445E-6151-4942-825F-E514DD5C7CB9}" presName="Accent9" presStyleCnt="0"/>
      <dgm:spPr/>
    </dgm:pt>
    <dgm:pt modelId="{4F671988-3452-442E-932C-ABCED4293335}" type="pres">
      <dgm:prSet presAssocID="{6638445E-6151-4942-825F-E514DD5C7CB9}" presName="AccentHold1" presStyleLbl="node1" presStyleIdx="10" presStyleCnt="17"/>
      <dgm:spPr/>
    </dgm:pt>
    <dgm:pt modelId="{B82AE5DD-54C0-4200-8E70-36FBFA14E1F4}" type="pres">
      <dgm:prSet presAssocID="{6638445E-6151-4942-825F-E514DD5C7CB9}" presName="Accent10" presStyleCnt="0"/>
      <dgm:spPr/>
    </dgm:pt>
    <dgm:pt modelId="{50195897-6575-4C51-814D-19EC04A7DDA1}" type="pres">
      <dgm:prSet presAssocID="{6638445E-6151-4942-825F-E514DD5C7CB9}" presName="AccentHold2" presStyleLbl="node1" presStyleIdx="11" presStyleCnt="17"/>
      <dgm:spPr/>
    </dgm:pt>
    <dgm:pt modelId="{C49EADFE-01E6-44B3-9CC5-A18E62CEB03E}" type="pres">
      <dgm:prSet presAssocID="{6638445E-6151-4942-825F-E514DD5C7CB9}" presName="Accent11" presStyleCnt="0"/>
      <dgm:spPr/>
    </dgm:pt>
    <dgm:pt modelId="{6E9F611E-AB85-48AB-A178-1668F9AB4F1F}" type="pres">
      <dgm:prSet presAssocID="{6638445E-6151-4942-825F-E514DD5C7CB9}" presName="AccentHold3" presStyleLbl="node1" presStyleIdx="12" presStyleCnt="17"/>
      <dgm:spPr/>
    </dgm:pt>
    <dgm:pt modelId="{5046263E-D2E1-4672-8A9F-06596A14D771}" type="pres">
      <dgm:prSet presAssocID="{5E99AC22-F80C-44C5-AA1B-31A19E5B8D3D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B4EFDAB-73BD-4222-AFF1-9254227F8F6D}" type="pres">
      <dgm:prSet presAssocID="{5E99AC22-F80C-44C5-AA1B-31A19E5B8D3D}" presName="Accent12" presStyleCnt="0"/>
      <dgm:spPr/>
    </dgm:pt>
    <dgm:pt modelId="{7D2CCBCE-5F26-4EA9-AFC3-5D1EC237053E}" type="pres">
      <dgm:prSet presAssocID="{5E99AC22-F80C-44C5-AA1B-31A19E5B8D3D}" presName="AccentHold1" presStyleLbl="node1" presStyleIdx="14" presStyleCnt="17"/>
      <dgm:spPr/>
    </dgm:pt>
    <dgm:pt modelId="{7DE070BE-E7B0-48CE-8C76-A881DA61E943}" type="pres">
      <dgm:prSet presAssocID="{9E7EE07C-12EB-46C3-9754-410C8E3E75C2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766D375-D136-4551-8CF0-5E995FF25AE6}" type="pres">
      <dgm:prSet presAssocID="{9E7EE07C-12EB-46C3-9754-410C8E3E75C2}" presName="Accent13" presStyleCnt="0"/>
      <dgm:spPr/>
    </dgm:pt>
    <dgm:pt modelId="{DD534161-1A87-4F38-9505-5CCA77A7D5F1}" type="pres">
      <dgm:prSet presAssocID="{9E7EE07C-12EB-46C3-9754-410C8E3E75C2}" presName="AccentHold1" presStyleLbl="node1" presStyleIdx="16" presStyleCnt="17"/>
      <dgm:spPr/>
    </dgm:pt>
  </dgm:ptLst>
  <dgm:cxnLst>
    <dgm:cxn modelId="{E6B2AF9B-0C37-409A-B12D-A393DF6BB3CD}" type="presOf" srcId="{9E7EE07C-12EB-46C3-9754-410C8E3E75C2}" destId="{7DE070BE-E7B0-48CE-8C76-A881DA61E943}" srcOrd="0" destOrd="0" presId="urn:microsoft.com/office/officeart/2009/3/layout/CircleRelationship"/>
    <dgm:cxn modelId="{3F13A350-1120-4E98-8227-560F92A1B72D}" srcId="{A587AAB7-B173-4A41-855A-8F914FBBF6A0}" destId="{5E99AC22-F80C-44C5-AA1B-31A19E5B8D3D}" srcOrd="2" destOrd="0" parTransId="{C3E9AD3B-F61D-49E9-8052-1139E2696583}" sibTransId="{59CAFE13-08B1-4801-967C-7EEE8E7EC301}"/>
    <dgm:cxn modelId="{1BCB6D45-7859-4B23-8547-265F742892C3}" type="presOf" srcId="{6638445E-6151-4942-825F-E514DD5C7CB9}" destId="{2F85780E-018C-41B6-8F6A-ED3F99D4FD35}" srcOrd="0" destOrd="0" presId="urn:microsoft.com/office/officeart/2009/3/layout/CircleRelationship"/>
    <dgm:cxn modelId="{7A3B2BF6-263D-458F-A647-7374430BD46F}" srcId="{7887F88E-8182-4E10-A960-34F921A85969}" destId="{A587AAB7-B173-4A41-855A-8F914FBBF6A0}" srcOrd="0" destOrd="0" parTransId="{BD5C49FD-8597-4F88-BC06-6E49F4D8C80E}" sibTransId="{5D290463-F9DA-4CA7-BB17-2F34FC6FCE77}"/>
    <dgm:cxn modelId="{C2FF3E4C-7C6E-4A6F-90F1-F32940C4B5E4}" type="presOf" srcId="{7887F88E-8182-4E10-A960-34F921A85969}" destId="{A5ECD60A-1439-40A7-8666-330C87CE3B9A}" srcOrd="0" destOrd="0" presId="urn:microsoft.com/office/officeart/2009/3/layout/CircleRelationship"/>
    <dgm:cxn modelId="{74039B86-617D-4DF7-BF96-85AFF28BB759}" srcId="{A587AAB7-B173-4A41-855A-8F914FBBF6A0}" destId="{9E7EE07C-12EB-46C3-9754-410C8E3E75C2}" srcOrd="3" destOrd="0" parTransId="{967DC850-0347-41C6-A164-C52BFDCD818C}" sibTransId="{5754D9D6-2249-4C82-A320-D45B95BB843C}"/>
    <dgm:cxn modelId="{9B8D1897-1AD4-4C31-8F30-4954ECB153B6}" srcId="{A587AAB7-B173-4A41-855A-8F914FBBF6A0}" destId="{4488CCFB-61A7-4747-A377-930041156228}" srcOrd="0" destOrd="0" parTransId="{3546028E-8A72-4BA9-97A7-C67E248F03CC}" sibTransId="{9D140B27-FE73-48D6-9240-5AB8B70D4ACC}"/>
    <dgm:cxn modelId="{8B07B4E8-091B-4BD8-BC9A-21203C48A68D}" type="presOf" srcId="{4488CCFB-61A7-4747-A377-930041156228}" destId="{26B3CB8E-48FF-4174-B21D-F3D16D63202A}" srcOrd="0" destOrd="0" presId="urn:microsoft.com/office/officeart/2009/3/layout/CircleRelationship"/>
    <dgm:cxn modelId="{F65CCBEE-C0CA-4DA4-AB5F-78037BCE1DFC}" srcId="{A587AAB7-B173-4A41-855A-8F914FBBF6A0}" destId="{6638445E-6151-4942-825F-E514DD5C7CB9}" srcOrd="1" destOrd="0" parTransId="{C81740A4-CC31-4279-ABCB-0CCC53C8B5AE}" sibTransId="{6B8CDB05-A254-4136-A236-C88C8B2221F3}"/>
    <dgm:cxn modelId="{C80555C5-990E-41C4-B6E9-F8C0B0983150}" type="presOf" srcId="{5E99AC22-F80C-44C5-AA1B-31A19E5B8D3D}" destId="{5046263E-D2E1-4672-8A9F-06596A14D771}" srcOrd="0" destOrd="0" presId="urn:microsoft.com/office/officeart/2009/3/layout/CircleRelationship"/>
    <dgm:cxn modelId="{7D0720AD-430D-46B3-8A52-95A72CC9C047}" type="presOf" srcId="{A587AAB7-B173-4A41-855A-8F914FBBF6A0}" destId="{F25EF8E4-3852-4571-9114-1261A6A0B908}" srcOrd="0" destOrd="0" presId="urn:microsoft.com/office/officeart/2009/3/layout/CircleRelationship"/>
    <dgm:cxn modelId="{DEA84EE0-6F3F-4BE5-8269-5D01C06AD29A}" type="presParOf" srcId="{A5ECD60A-1439-40A7-8666-330C87CE3B9A}" destId="{F25EF8E4-3852-4571-9114-1261A6A0B908}" srcOrd="0" destOrd="0" presId="urn:microsoft.com/office/officeart/2009/3/layout/CircleRelationship"/>
    <dgm:cxn modelId="{1FB111E3-0739-41E4-AF8B-CD7BF8D8082B}" type="presParOf" srcId="{A5ECD60A-1439-40A7-8666-330C87CE3B9A}" destId="{15C3C591-D5A5-468C-A6D7-699C1B0529BE}" srcOrd="1" destOrd="0" presId="urn:microsoft.com/office/officeart/2009/3/layout/CircleRelationship"/>
    <dgm:cxn modelId="{6C3D6F86-F858-4CF2-BE4F-E98B90DE0108}" type="presParOf" srcId="{A5ECD60A-1439-40A7-8666-330C87CE3B9A}" destId="{0490C912-FC8B-4B1D-A1DE-09C9AA0A4D0B}" srcOrd="2" destOrd="0" presId="urn:microsoft.com/office/officeart/2009/3/layout/CircleRelationship"/>
    <dgm:cxn modelId="{D45E9C1E-CB2F-4DE8-9F27-5DD01DF9DC6B}" type="presParOf" srcId="{A5ECD60A-1439-40A7-8666-330C87CE3B9A}" destId="{05647EC7-6203-42B9-B3E3-D05614A574A7}" srcOrd="3" destOrd="0" presId="urn:microsoft.com/office/officeart/2009/3/layout/CircleRelationship"/>
    <dgm:cxn modelId="{B5274C2F-2B0F-4A4C-80B4-42201D7194BD}" type="presParOf" srcId="{A5ECD60A-1439-40A7-8666-330C87CE3B9A}" destId="{4CC25396-984B-48B0-9FA1-232734E1C094}" srcOrd="4" destOrd="0" presId="urn:microsoft.com/office/officeart/2009/3/layout/CircleRelationship"/>
    <dgm:cxn modelId="{52507CD8-2743-4794-A9CF-5401E551853B}" type="presParOf" srcId="{A5ECD60A-1439-40A7-8666-330C87CE3B9A}" destId="{C3A19EB0-6931-4427-A009-63E66B91D87C}" srcOrd="5" destOrd="0" presId="urn:microsoft.com/office/officeart/2009/3/layout/CircleRelationship"/>
    <dgm:cxn modelId="{3338E820-F0BB-4284-BDEF-7C705FBA80BC}" type="presParOf" srcId="{A5ECD60A-1439-40A7-8666-330C87CE3B9A}" destId="{E443DB16-2C2E-485A-A39C-4F1F44C0E555}" srcOrd="6" destOrd="0" presId="urn:microsoft.com/office/officeart/2009/3/layout/CircleRelationship"/>
    <dgm:cxn modelId="{9558C955-736D-48A3-AFF1-6FAD8C666BA3}" type="presParOf" srcId="{A5ECD60A-1439-40A7-8666-330C87CE3B9A}" destId="{26B3CB8E-48FF-4174-B21D-F3D16D63202A}" srcOrd="7" destOrd="0" presId="urn:microsoft.com/office/officeart/2009/3/layout/CircleRelationship"/>
    <dgm:cxn modelId="{94B496DC-079F-4A19-9299-61193A3C2644}" type="presParOf" srcId="{A5ECD60A-1439-40A7-8666-330C87CE3B9A}" destId="{67E38923-FA3E-44C5-944F-9EE556BC971B}" srcOrd="8" destOrd="0" presId="urn:microsoft.com/office/officeart/2009/3/layout/CircleRelationship"/>
    <dgm:cxn modelId="{B636F798-D793-4865-94AA-A7A3BE50A689}" type="presParOf" srcId="{67E38923-FA3E-44C5-944F-9EE556BC971B}" destId="{22DBED88-8E33-4CEA-84A4-106E9571E7A1}" srcOrd="0" destOrd="0" presId="urn:microsoft.com/office/officeart/2009/3/layout/CircleRelationship"/>
    <dgm:cxn modelId="{0DE31DB7-C98B-4A18-827E-F8DF9BAD1FDD}" type="presParOf" srcId="{A5ECD60A-1439-40A7-8666-330C87CE3B9A}" destId="{BD233380-E200-42B4-A8DF-4F348A59ABA1}" srcOrd="9" destOrd="0" presId="urn:microsoft.com/office/officeart/2009/3/layout/CircleRelationship"/>
    <dgm:cxn modelId="{2980CD94-0F4D-4B3C-9F45-7BDCF6B02988}" type="presParOf" srcId="{BD233380-E200-42B4-A8DF-4F348A59ABA1}" destId="{21A316AA-6FC4-4C15-9DEF-485933D9DAD7}" srcOrd="0" destOrd="0" presId="urn:microsoft.com/office/officeart/2009/3/layout/CircleRelationship"/>
    <dgm:cxn modelId="{294041EB-7E4C-4FD5-9291-81BF775F94B7}" type="presParOf" srcId="{A5ECD60A-1439-40A7-8666-330C87CE3B9A}" destId="{2F85780E-018C-41B6-8F6A-ED3F99D4FD35}" srcOrd="10" destOrd="0" presId="urn:microsoft.com/office/officeart/2009/3/layout/CircleRelationship"/>
    <dgm:cxn modelId="{F5100D74-6402-4024-A9E6-AD30E5A1B992}" type="presParOf" srcId="{A5ECD60A-1439-40A7-8666-330C87CE3B9A}" destId="{354D6E26-F0B6-43AD-B324-8C256F29CAFC}" srcOrd="11" destOrd="0" presId="urn:microsoft.com/office/officeart/2009/3/layout/CircleRelationship"/>
    <dgm:cxn modelId="{2767B7A2-6D63-48D7-BC51-C0DC8C69252B}" type="presParOf" srcId="{354D6E26-F0B6-43AD-B324-8C256F29CAFC}" destId="{4F671988-3452-442E-932C-ABCED4293335}" srcOrd="0" destOrd="0" presId="urn:microsoft.com/office/officeart/2009/3/layout/CircleRelationship"/>
    <dgm:cxn modelId="{B79C2026-175F-4BAD-8083-B4A7FACE3030}" type="presParOf" srcId="{A5ECD60A-1439-40A7-8666-330C87CE3B9A}" destId="{B82AE5DD-54C0-4200-8E70-36FBFA14E1F4}" srcOrd="12" destOrd="0" presId="urn:microsoft.com/office/officeart/2009/3/layout/CircleRelationship"/>
    <dgm:cxn modelId="{4EC686B6-6D07-475E-A59A-1824559A8462}" type="presParOf" srcId="{B82AE5DD-54C0-4200-8E70-36FBFA14E1F4}" destId="{50195897-6575-4C51-814D-19EC04A7DDA1}" srcOrd="0" destOrd="0" presId="urn:microsoft.com/office/officeart/2009/3/layout/CircleRelationship"/>
    <dgm:cxn modelId="{BADAB8C4-A126-4A70-8FC1-813B03FF9F62}" type="presParOf" srcId="{A5ECD60A-1439-40A7-8666-330C87CE3B9A}" destId="{C49EADFE-01E6-44B3-9CC5-A18E62CEB03E}" srcOrd="13" destOrd="0" presId="urn:microsoft.com/office/officeart/2009/3/layout/CircleRelationship"/>
    <dgm:cxn modelId="{11B79987-160E-4B8D-AE3B-10B08EF75E0E}" type="presParOf" srcId="{C49EADFE-01E6-44B3-9CC5-A18E62CEB03E}" destId="{6E9F611E-AB85-48AB-A178-1668F9AB4F1F}" srcOrd="0" destOrd="0" presId="urn:microsoft.com/office/officeart/2009/3/layout/CircleRelationship"/>
    <dgm:cxn modelId="{26E0B771-F533-4D6D-9432-D9601A9AD379}" type="presParOf" srcId="{A5ECD60A-1439-40A7-8666-330C87CE3B9A}" destId="{5046263E-D2E1-4672-8A9F-06596A14D771}" srcOrd="14" destOrd="0" presId="urn:microsoft.com/office/officeart/2009/3/layout/CircleRelationship"/>
    <dgm:cxn modelId="{6A136487-2DF5-4D3D-85FE-ED9A4BB06052}" type="presParOf" srcId="{A5ECD60A-1439-40A7-8666-330C87CE3B9A}" destId="{7B4EFDAB-73BD-4222-AFF1-9254227F8F6D}" srcOrd="15" destOrd="0" presId="urn:microsoft.com/office/officeart/2009/3/layout/CircleRelationship"/>
    <dgm:cxn modelId="{8C638765-98D4-45B9-9699-6F0DE25C0A7E}" type="presParOf" srcId="{7B4EFDAB-73BD-4222-AFF1-9254227F8F6D}" destId="{7D2CCBCE-5F26-4EA9-AFC3-5D1EC237053E}" srcOrd="0" destOrd="0" presId="urn:microsoft.com/office/officeart/2009/3/layout/CircleRelationship"/>
    <dgm:cxn modelId="{6AF60A8D-484E-4E2C-8713-A9F9E610DEB8}" type="presParOf" srcId="{A5ECD60A-1439-40A7-8666-330C87CE3B9A}" destId="{7DE070BE-E7B0-48CE-8C76-A881DA61E943}" srcOrd="16" destOrd="0" presId="urn:microsoft.com/office/officeart/2009/3/layout/CircleRelationship"/>
    <dgm:cxn modelId="{DF5A9D5D-8359-410A-9AD7-0DA581D86912}" type="presParOf" srcId="{A5ECD60A-1439-40A7-8666-330C87CE3B9A}" destId="{E766D375-D136-4551-8CF0-5E995FF25AE6}" srcOrd="17" destOrd="0" presId="urn:microsoft.com/office/officeart/2009/3/layout/CircleRelationship"/>
    <dgm:cxn modelId="{EC8CCA5C-7188-4350-9346-6DE2F97DA1DE}" type="presParOf" srcId="{E766D375-D136-4551-8CF0-5E995FF25AE6}" destId="{DD534161-1A87-4F38-9505-5CCA77A7D5F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EF8E4-3852-4571-9114-1261A6A0B908}">
      <dsp:nvSpPr>
        <dsp:cNvPr id="0" name=""/>
        <dsp:cNvSpPr/>
      </dsp:nvSpPr>
      <dsp:spPr>
        <a:xfrm>
          <a:off x="2010048" y="95989"/>
          <a:ext cx="2102550" cy="2102664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err="1" smtClean="0">
              <a:latin typeface="+mj-lt"/>
            </a:rPr>
            <a:t>Lithuania</a:t>
          </a:r>
          <a:endParaRPr lang="en-US" sz="1000" kern="1200" dirty="0">
            <a:latin typeface="+mj-lt"/>
          </a:endParaRPr>
        </a:p>
      </dsp:txBody>
      <dsp:txXfrm>
        <a:off x="2317959" y="403917"/>
        <a:ext cx="1486728" cy="1486808"/>
      </dsp:txXfrm>
    </dsp:sp>
    <dsp:sp modelId="{15C3C591-D5A5-468C-A6D7-699C1B0529BE}">
      <dsp:nvSpPr>
        <dsp:cNvPr id="0" name=""/>
        <dsp:cNvSpPr/>
      </dsp:nvSpPr>
      <dsp:spPr>
        <a:xfrm>
          <a:off x="3209903" y="0"/>
          <a:ext cx="233760" cy="234012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0C912-FC8B-4B1D-A1DE-09C9AA0A4D0B}">
      <dsp:nvSpPr>
        <dsp:cNvPr id="0" name=""/>
        <dsp:cNvSpPr/>
      </dsp:nvSpPr>
      <dsp:spPr>
        <a:xfrm>
          <a:off x="2656555" y="2042435"/>
          <a:ext cx="169497" cy="169392"/>
        </a:xfrm>
        <a:prstGeom prst="ellipse">
          <a:avLst/>
        </a:prstGeom>
        <a:solidFill>
          <a:schemeClr val="accent6">
            <a:shade val="50000"/>
            <a:hueOff val="69122"/>
            <a:satOff val="-7096"/>
            <a:lumOff val="60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47EC7-6203-42B9-B3E3-D05614A574A7}">
      <dsp:nvSpPr>
        <dsp:cNvPr id="0" name=""/>
        <dsp:cNvSpPr/>
      </dsp:nvSpPr>
      <dsp:spPr>
        <a:xfrm>
          <a:off x="4248024" y="949225"/>
          <a:ext cx="169497" cy="169392"/>
        </a:xfrm>
        <a:prstGeom prst="ellipse">
          <a:avLst/>
        </a:prstGeom>
        <a:solidFill>
          <a:schemeClr val="accent6">
            <a:shade val="50000"/>
            <a:hueOff val="138244"/>
            <a:satOff val="-14192"/>
            <a:lumOff val="12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25396-984B-48B0-9FA1-232734E1C094}">
      <dsp:nvSpPr>
        <dsp:cNvPr id="0" name=""/>
        <dsp:cNvSpPr/>
      </dsp:nvSpPr>
      <dsp:spPr>
        <a:xfrm>
          <a:off x="3438057" y="2222493"/>
          <a:ext cx="233760" cy="234012"/>
        </a:xfrm>
        <a:prstGeom prst="ellipse">
          <a:avLst/>
        </a:prstGeom>
        <a:solidFill>
          <a:schemeClr val="accent6">
            <a:shade val="50000"/>
            <a:hueOff val="207366"/>
            <a:satOff val="-21289"/>
            <a:lumOff val="18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19EB0-6931-4427-A009-63E66B91D87C}">
      <dsp:nvSpPr>
        <dsp:cNvPr id="0" name=""/>
        <dsp:cNvSpPr/>
      </dsp:nvSpPr>
      <dsp:spPr>
        <a:xfrm>
          <a:off x="2703997" y="332197"/>
          <a:ext cx="169497" cy="169392"/>
        </a:xfrm>
        <a:prstGeom prst="ellipse">
          <a:avLst/>
        </a:prstGeom>
        <a:solidFill>
          <a:schemeClr val="accent6">
            <a:shade val="50000"/>
            <a:hueOff val="276488"/>
            <a:satOff val="-28385"/>
            <a:lumOff val="24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3DB16-2C2E-485A-A39C-4F1F44C0E555}">
      <dsp:nvSpPr>
        <dsp:cNvPr id="0" name=""/>
        <dsp:cNvSpPr/>
      </dsp:nvSpPr>
      <dsp:spPr>
        <a:xfrm>
          <a:off x="2170488" y="1302127"/>
          <a:ext cx="169497" cy="169392"/>
        </a:xfrm>
        <a:prstGeom prst="ellipse">
          <a:avLst/>
        </a:prstGeom>
        <a:solidFill>
          <a:schemeClr val="accent6">
            <a:shade val="50000"/>
            <a:hueOff val="345610"/>
            <a:satOff val="-35481"/>
            <a:lumOff val="30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3CB8E-48FF-4174-B21D-F3D16D63202A}">
      <dsp:nvSpPr>
        <dsp:cNvPr id="0" name=""/>
        <dsp:cNvSpPr/>
      </dsp:nvSpPr>
      <dsp:spPr>
        <a:xfrm>
          <a:off x="1352758" y="475240"/>
          <a:ext cx="854821" cy="854805"/>
        </a:xfrm>
        <a:prstGeom prst="ellipse">
          <a:avLst/>
        </a:prstGeom>
        <a:solidFill>
          <a:schemeClr val="accent6">
            <a:shade val="50000"/>
            <a:hueOff val="414732"/>
            <a:satOff val="-42577"/>
            <a:lumOff val="362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err="1" smtClean="0">
              <a:latin typeface="+mj-lt"/>
            </a:rPr>
            <a:t>Estonia</a:t>
          </a:r>
          <a:endParaRPr lang="en-US" sz="1000" kern="1200" dirty="0">
            <a:latin typeface="+mj-lt"/>
          </a:endParaRPr>
        </a:p>
      </dsp:txBody>
      <dsp:txXfrm>
        <a:off x="1477944" y="600423"/>
        <a:ext cx="604449" cy="604439"/>
      </dsp:txXfrm>
    </dsp:sp>
    <dsp:sp modelId="{22DBED88-8E33-4CEA-84A4-106E9571E7A1}">
      <dsp:nvSpPr>
        <dsp:cNvPr id="0" name=""/>
        <dsp:cNvSpPr/>
      </dsp:nvSpPr>
      <dsp:spPr>
        <a:xfrm>
          <a:off x="2973555" y="339726"/>
          <a:ext cx="233760" cy="234012"/>
        </a:xfrm>
        <a:prstGeom prst="ellipse">
          <a:avLst/>
        </a:prstGeom>
        <a:solidFill>
          <a:schemeClr val="accent6">
            <a:shade val="50000"/>
            <a:hueOff val="483854"/>
            <a:satOff val="-49674"/>
            <a:lumOff val="42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316AA-6FC4-4C15-9DEF-485933D9DAD7}">
      <dsp:nvSpPr>
        <dsp:cNvPr id="0" name=""/>
        <dsp:cNvSpPr/>
      </dsp:nvSpPr>
      <dsp:spPr>
        <a:xfrm>
          <a:off x="1433410" y="1580370"/>
          <a:ext cx="422666" cy="422854"/>
        </a:xfrm>
        <a:prstGeom prst="ellipse">
          <a:avLst/>
        </a:prstGeom>
        <a:solidFill>
          <a:schemeClr val="accent6">
            <a:shade val="50000"/>
            <a:hueOff val="552976"/>
            <a:satOff val="-56770"/>
            <a:lumOff val="483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5780E-018C-41B6-8F6A-ED3F99D4FD35}">
      <dsp:nvSpPr>
        <dsp:cNvPr id="0" name=""/>
        <dsp:cNvSpPr/>
      </dsp:nvSpPr>
      <dsp:spPr>
        <a:xfrm>
          <a:off x="4328675" y="73089"/>
          <a:ext cx="854821" cy="854805"/>
        </a:xfrm>
        <a:prstGeom prst="ellipse">
          <a:avLst/>
        </a:prstGeom>
        <a:solidFill>
          <a:schemeClr val="accent6">
            <a:shade val="50000"/>
            <a:hueOff val="552976"/>
            <a:satOff val="-56770"/>
            <a:lumOff val="483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smtClean="0">
              <a:latin typeface="+mj-lt"/>
            </a:rPr>
            <a:t>Germany</a:t>
          </a:r>
          <a:endParaRPr lang="en-US" sz="1000" kern="1200" dirty="0">
            <a:latin typeface="+mj-lt"/>
          </a:endParaRPr>
        </a:p>
      </dsp:txBody>
      <dsp:txXfrm>
        <a:off x="4453861" y="198272"/>
        <a:ext cx="604449" cy="604439"/>
      </dsp:txXfrm>
    </dsp:sp>
    <dsp:sp modelId="{4F671988-3452-442E-932C-ABCED4293335}">
      <dsp:nvSpPr>
        <dsp:cNvPr id="0" name=""/>
        <dsp:cNvSpPr/>
      </dsp:nvSpPr>
      <dsp:spPr>
        <a:xfrm>
          <a:off x="3946982" y="663454"/>
          <a:ext cx="233760" cy="234012"/>
        </a:xfrm>
        <a:prstGeom prst="ellipse">
          <a:avLst/>
        </a:prstGeom>
        <a:solidFill>
          <a:schemeClr val="accent6">
            <a:shade val="50000"/>
            <a:hueOff val="483854"/>
            <a:satOff val="-49674"/>
            <a:lumOff val="42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95897-6575-4C51-814D-19EC04A7DDA1}">
      <dsp:nvSpPr>
        <dsp:cNvPr id="0" name=""/>
        <dsp:cNvSpPr/>
      </dsp:nvSpPr>
      <dsp:spPr>
        <a:xfrm>
          <a:off x="1272538" y="2083528"/>
          <a:ext cx="169497" cy="169392"/>
        </a:xfrm>
        <a:prstGeom prst="ellipse">
          <a:avLst/>
        </a:prstGeom>
        <a:solidFill>
          <a:schemeClr val="accent6">
            <a:shade val="50000"/>
            <a:hueOff val="414732"/>
            <a:satOff val="-42577"/>
            <a:lumOff val="362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F611E-AB85-48AB-A178-1668F9AB4F1F}">
      <dsp:nvSpPr>
        <dsp:cNvPr id="0" name=""/>
        <dsp:cNvSpPr/>
      </dsp:nvSpPr>
      <dsp:spPr>
        <a:xfrm>
          <a:off x="2961479" y="1842301"/>
          <a:ext cx="169497" cy="169392"/>
        </a:xfrm>
        <a:prstGeom prst="ellipse">
          <a:avLst/>
        </a:prstGeom>
        <a:solidFill>
          <a:schemeClr val="accent6">
            <a:shade val="50000"/>
            <a:hueOff val="345610"/>
            <a:satOff val="-35481"/>
            <a:lumOff val="30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6263E-D2E1-4672-8A9F-06596A14D771}">
      <dsp:nvSpPr>
        <dsp:cNvPr id="0" name=""/>
        <dsp:cNvSpPr/>
      </dsp:nvSpPr>
      <dsp:spPr>
        <a:xfrm>
          <a:off x="4730640" y="1550569"/>
          <a:ext cx="854821" cy="854805"/>
        </a:xfrm>
        <a:prstGeom prst="ellipse">
          <a:avLst/>
        </a:prstGeom>
        <a:solidFill>
          <a:schemeClr val="accent6">
            <a:shade val="50000"/>
            <a:hueOff val="276488"/>
            <a:satOff val="-28385"/>
            <a:lumOff val="24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err="1" smtClean="0">
              <a:latin typeface="+mj-lt"/>
            </a:rPr>
            <a:t>Poland</a:t>
          </a:r>
          <a:endParaRPr lang="en-US" sz="1000" kern="1200" dirty="0">
            <a:latin typeface="+mj-lt"/>
          </a:endParaRPr>
        </a:p>
      </dsp:txBody>
      <dsp:txXfrm>
        <a:off x="4855826" y="1675752"/>
        <a:ext cx="604449" cy="604439"/>
      </dsp:txXfrm>
    </dsp:sp>
    <dsp:sp modelId="{7D2CCBCE-5F26-4EA9-AFC3-5D1EC237053E}">
      <dsp:nvSpPr>
        <dsp:cNvPr id="0" name=""/>
        <dsp:cNvSpPr/>
      </dsp:nvSpPr>
      <dsp:spPr>
        <a:xfrm>
          <a:off x="4489547" y="1520769"/>
          <a:ext cx="169497" cy="169392"/>
        </a:xfrm>
        <a:prstGeom prst="ellipse">
          <a:avLst/>
        </a:prstGeom>
        <a:solidFill>
          <a:schemeClr val="accent6">
            <a:shade val="50000"/>
            <a:hueOff val="207366"/>
            <a:satOff val="-21289"/>
            <a:lumOff val="18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070BE-E7B0-48CE-8C76-A881DA61E943}">
      <dsp:nvSpPr>
        <dsp:cNvPr id="0" name=""/>
        <dsp:cNvSpPr/>
      </dsp:nvSpPr>
      <dsp:spPr>
        <a:xfrm>
          <a:off x="2277018" y="2282094"/>
          <a:ext cx="854821" cy="854805"/>
        </a:xfrm>
        <a:prstGeom prst="ellipse">
          <a:avLst/>
        </a:prstGeom>
        <a:solidFill>
          <a:schemeClr val="accent6">
            <a:shade val="50000"/>
            <a:hueOff val="138244"/>
            <a:satOff val="-14192"/>
            <a:lumOff val="12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err="1" smtClean="0">
              <a:latin typeface="+mj-lt"/>
            </a:rPr>
            <a:t>Finland</a:t>
          </a:r>
          <a:endParaRPr lang="en-US" sz="1000" kern="1200" dirty="0">
            <a:latin typeface="+mj-lt"/>
          </a:endParaRPr>
        </a:p>
      </dsp:txBody>
      <dsp:txXfrm>
        <a:off x="2402204" y="2407277"/>
        <a:ext cx="604449" cy="604439"/>
      </dsp:txXfrm>
    </dsp:sp>
    <dsp:sp modelId="{DD534161-1A87-4F38-9505-5CCA77A7D5F1}">
      <dsp:nvSpPr>
        <dsp:cNvPr id="0" name=""/>
        <dsp:cNvSpPr/>
      </dsp:nvSpPr>
      <dsp:spPr>
        <a:xfrm>
          <a:off x="3040405" y="2253235"/>
          <a:ext cx="169497" cy="169392"/>
        </a:xfrm>
        <a:prstGeom prst="ellipse">
          <a:avLst/>
        </a:prstGeom>
        <a:solidFill>
          <a:schemeClr val="accent6">
            <a:shade val="50000"/>
            <a:hueOff val="69122"/>
            <a:satOff val="-7096"/>
            <a:lumOff val="60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EF8E4-3852-4571-9114-1261A6A0B908}">
      <dsp:nvSpPr>
        <dsp:cNvPr id="0" name=""/>
        <dsp:cNvSpPr/>
      </dsp:nvSpPr>
      <dsp:spPr>
        <a:xfrm>
          <a:off x="2010048" y="95989"/>
          <a:ext cx="2102550" cy="2102664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err="1" smtClean="0">
              <a:latin typeface="+mj-lt"/>
            </a:rPr>
            <a:t>Lithuania</a:t>
          </a:r>
          <a:endParaRPr lang="en-US" sz="1000" kern="1200" dirty="0">
            <a:latin typeface="+mj-lt"/>
          </a:endParaRPr>
        </a:p>
      </dsp:txBody>
      <dsp:txXfrm>
        <a:off x="2317959" y="403917"/>
        <a:ext cx="1486728" cy="1486808"/>
      </dsp:txXfrm>
    </dsp:sp>
    <dsp:sp modelId="{15C3C591-D5A5-468C-A6D7-699C1B0529BE}">
      <dsp:nvSpPr>
        <dsp:cNvPr id="0" name=""/>
        <dsp:cNvSpPr/>
      </dsp:nvSpPr>
      <dsp:spPr>
        <a:xfrm>
          <a:off x="3209903" y="0"/>
          <a:ext cx="233760" cy="234012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0C912-FC8B-4B1D-A1DE-09C9AA0A4D0B}">
      <dsp:nvSpPr>
        <dsp:cNvPr id="0" name=""/>
        <dsp:cNvSpPr/>
      </dsp:nvSpPr>
      <dsp:spPr>
        <a:xfrm>
          <a:off x="2656555" y="2042435"/>
          <a:ext cx="169497" cy="169392"/>
        </a:xfrm>
        <a:prstGeom prst="ellipse">
          <a:avLst/>
        </a:prstGeom>
        <a:solidFill>
          <a:schemeClr val="accent6">
            <a:shade val="50000"/>
            <a:hueOff val="69122"/>
            <a:satOff val="-7096"/>
            <a:lumOff val="60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47EC7-6203-42B9-B3E3-D05614A574A7}">
      <dsp:nvSpPr>
        <dsp:cNvPr id="0" name=""/>
        <dsp:cNvSpPr/>
      </dsp:nvSpPr>
      <dsp:spPr>
        <a:xfrm>
          <a:off x="4248024" y="949225"/>
          <a:ext cx="169497" cy="169392"/>
        </a:xfrm>
        <a:prstGeom prst="ellipse">
          <a:avLst/>
        </a:prstGeom>
        <a:solidFill>
          <a:schemeClr val="accent6">
            <a:shade val="50000"/>
            <a:hueOff val="138244"/>
            <a:satOff val="-14192"/>
            <a:lumOff val="12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25396-984B-48B0-9FA1-232734E1C094}">
      <dsp:nvSpPr>
        <dsp:cNvPr id="0" name=""/>
        <dsp:cNvSpPr/>
      </dsp:nvSpPr>
      <dsp:spPr>
        <a:xfrm>
          <a:off x="3438057" y="2222493"/>
          <a:ext cx="233760" cy="234012"/>
        </a:xfrm>
        <a:prstGeom prst="ellipse">
          <a:avLst/>
        </a:prstGeom>
        <a:solidFill>
          <a:schemeClr val="accent6">
            <a:shade val="50000"/>
            <a:hueOff val="207366"/>
            <a:satOff val="-21289"/>
            <a:lumOff val="18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19EB0-6931-4427-A009-63E66B91D87C}">
      <dsp:nvSpPr>
        <dsp:cNvPr id="0" name=""/>
        <dsp:cNvSpPr/>
      </dsp:nvSpPr>
      <dsp:spPr>
        <a:xfrm>
          <a:off x="2703997" y="332197"/>
          <a:ext cx="169497" cy="169392"/>
        </a:xfrm>
        <a:prstGeom prst="ellipse">
          <a:avLst/>
        </a:prstGeom>
        <a:solidFill>
          <a:schemeClr val="accent6">
            <a:shade val="50000"/>
            <a:hueOff val="276488"/>
            <a:satOff val="-28385"/>
            <a:lumOff val="24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3DB16-2C2E-485A-A39C-4F1F44C0E555}">
      <dsp:nvSpPr>
        <dsp:cNvPr id="0" name=""/>
        <dsp:cNvSpPr/>
      </dsp:nvSpPr>
      <dsp:spPr>
        <a:xfrm>
          <a:off x="2170488" y="1302127"/>
          <a:ext cx="169497" cy="169392"/>
        </a:xfrm>
        <a:prstGeom prst="ellipse">
          <a:avLst/>
        </a:prstGeom>
        <a:solidFill>
          <a:schemeClr val="accent6">
            <a:shade val="50000"/>
            <a:hueOff val="345610"/>
            <a:satOff val="-35481"/>
            <a:lumOff val="30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3CB8E-48FF-4174-B21D-F3D16D63202A}">
      <dsp:nvSpPr>
        <dsp:cNvPr id="0" name=""/>
        <dsp:cNvSpPr/>
      </dsp:nvSpPr>
      <dsp:spPr>
        <a:xfrm>
          <a:off x="1352758" y="475240"/>
          <a:ext cx="854821" cy="854805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err="1" smtClean="0">
              <a:latin typeface="+mj-lt"/>
            </a:rPr>
            <a:t>Estonia</a:t>
          </a:r>
          <a:endParaRPr lang="en-US" sz="1000" kern="1200" dirty="0">
            <a:latin typeface="+mj-lt"/>
          </a:endParaRPr>
        </a:p>
      </dsp:txBody>
      <dsp:txXfrm>
        <a:off x="1477944" y="600423"/>
        <a:ext cx="604449" cy="604439"/>
      </dsp:txXfrm>
    </dsp:sp>
    <dsp:sp modelId="{22DBED88-8E33-4CEA-84A4-106E9571E7A1}">
      <dsp:nvSpPr>
        <dsp:cNvPr id="0" name=""/>
        <dsp:cNvSpPr/>
      </dsp:nvSpPr>
      <dsp:spPr>
        <a:xfrm>
          <a:off x="2973555" y="339726"/>
          <a:ext cx="233760" cy="234012"/>
        </a:xfrm>
        <a:prstGeom prst="ellipse">
          <a:avLst/>
        </a:prstGeom>
        <a:solidFill>
          <a:schemeClr val="accent6">
            <a:shade val="50000"/>
            <a:hueOff val="483854"/>
            <a:satOff val="-49674"/>
            <a:lumOff val="42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316AA-6FC4-4C15-9DEF-485933D9DAD7}">
      <dsp:nvSpPr>
        <dsp:cNvPr id="0" name=""/>
        <dsp:cNvSpPr/>
      </dsp:nvSpPr>
      <dsp:spPr>
        <a:xfrm>
          <a:off x="1433410" y="1580370"/>
          <a:ext cx="422666" cy="422854"/>
        </a:xfrm>
        <a:prstGeom prst="ellipse">
          <a:avLst/>
        </a:prstGeom>
        <a:solidFill>
          <a:schemeClr val="accent6">
            <a:shade val="50000"/>
            <a:hueOff val="552976"/>
            <a:satOff val="-56770"/>
            <a:lumOff val="483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5780E-018C-41B6-8F6A-ED3F99D4FD35}">
      <dsp:nvSpPr>
        <dsp:cNvPr id="0" name=""/>
        <dsp:cNvSpPr/>
      </dsp:nvSpPr>
      <dsp:spPr>
        <a:xfrm>
          <a:off x="4328675" y="73089"/>
          <a:ext cx="854821" cy="854805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smtClean="0">
              <a:latin typeface="+mj-lt"/>
            </a:rPr>
            <a:t>Germany</a:t>
          </a:r>
          <a:endParaRPr lang="en-US" sz="1000" kern="1200" dirty="0">
            <a:latin typeface="+mj-lt"/>
          </a:endParaRPr>
        </a:p>
      </dsp:txBody>
      <dsp:txXfrm>
        <a:off x="4453861" y="198272"/>
        <a:ext cx="604449" cy="604439"/>
      </dsp:txXfrm>
    </dsp:sp>
    <dsp:sp modelId="{4F671988-3452-442E-932C-ABCED4293335}">
      <dsp:nvSpPr>
        <dsp:cNvPr id="0" name=""/>
        <dsp:cNvSpPr/>
      </dsp:nvSpPr>
      <dsp:spPr>
        <a:xfrm>
          <a:off x="3946982" y="663454"/>
          <a:ext cx="233760" cy="234012"/>
        </a:xfrm>
        <a:prstGeom prst="ellipse">
          <a:avLst/>
        </a:prstGeom>
        <a:solidFill>
          <a:schemeClr val="accent6">
            <a:shade val="50000"/>
            <a:hueOff val="483854"/>
            <a:satOff val="-49674"/>
            <a:lumOff val="42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95897-6575-4C51-814D-19EC04A7DDA1}">
      <dsp:nvSpPr>
        <dsp:cNvPr id="0" name=""/>
        <dsp:cNvSpPr/>
      </dsp:nvSpPr>
      <dsp:spPr>
        <a:xfrm>
          <a:off x="1272538" y="2083528"/>
          <a:ext cx="169497" cy="169392"/>
        </a:xfrm>
        <a:prstGeom prst="ellipse">
          <a:avLst/>
        </a:prstGeom>
        <a:solidFill>
          <a:schemeClr val="accent6">
            <a:shade val="50000"/>
            <a:hueOff val="414732"/>
            <a:satOff val="-42577"/>
            <a:lumOff val="362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F611E-AB85-48AB-A178-1668F9AB4F1F}">
      <dsp:nvSpPr>
        <dsp:cNvPr id="0" name=""/>
        <dsp:cNvSpPr/>
      </dsp:nvSpPr>
      <dsp:spPr>
        <a:xfrm>
          <a:off x="2961479" y="1842301"/>
          <a:ext cx="169497" cy="169392"/>
        </a:xfrm>
        <a:prstGeom prst="ellipse">
          <a:avLst/>
        </a:prstGeom>
        <a:solidFill>
          <a:schemeClr val="accent6">
            <a:shade val="50000"/>
            <a:hueOff val="345610"/>
            <a:satOff val="-35481"/>
            <a:lumOff val="30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6263E-D2E1-4672-8A9F-06596A14D771}">
      <dsp:nvSpPr>
        <dsp:cNvPr id="0" name=""/>
        <dsp:cNvSpPr/>
      </dsp:nvSpPr>
      <dsp:spPr>
        <a:xfrm>
          <a:off x="4730640" y="1550569"/>
          <a:ext cx="854821" cy="854805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err="1" smtClean="0">
              <a:latin typeface="+mj-lt"/>
            </a:rPr>
            <a:t>Poland</a:t>
          </a:r>
          <a:endParaRPr lang="en-US" sz="1000" kern="1200" dirty="0">
            <a:latin typeface="+mj-lt"/>
          </a:endParaRPr>
        </a:p>
      </dsp:txBody>
      <dsp:txXfrm>
        <a:off x="4855826" y="1675752"/>
        <a:ext cx="604449" cy="604439"/>
      </dsp:txXfrm>
    </dsp:sp>
    <dsp:sp modelId="{7D2CCBCE-5F26-4EA9-AFC3-5D1EC237053E}">
      <dsp:nvSpPr>
        <dsp:cNvPr id="0" name=""/>
        <dsp:cNvSpPr/>
      </dsp:nvSpPr>
      <dsp:spPr>
        <a:xfrm>
          <a:off x="4489547" y="1520769"/>
          <a:ext cx="169497" cy="169392"/>
        </a:xfrm>
        <a:prstGeom prst="ellipse">
          <a:avLst/>
        </a:prstGeom>
        <a:solidFill>
          <a:schemeClr val="accent6">
            <a:shade val="50000"/>
            <a:hueOff val="207366"/>
            <a:satOff val="-21289"/>
            <a:lumOff val="18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070BE-E7B0-48CE-8C76-A881DA61E943}">
      <dsp:nvSpPr>
        <dsp:cNvPr id="0" name=""/>
        <dsp:cNvSpPr/>
      </dsp:nvSpPr>
      <dsp:spPr>
        <a:xfrm>
          <a:off x="2277018" y="2282094"/>
          <a:ext cx="854821" cy="854805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err="1" smtClean="0">
              <a:latin typeface="+mj-lt"/>
            </a:rPr>
            <a:t>Finland</a:t>
          </a:r>
          <a:endParaRPr lang="en-US" sz="1000" kern="1200" dirty="0">
            <a:latin typeface="+mj-lt"/>
          </a:endParaRPr>
        </a:p>
      </dsp:txBody>
      <dsp:txXfrm>
        <a:off x="2402204" y="2407277"/>
        <a:ext cx="604449" cy="604439"/>
      </dsp:txXfrm>
    </dsp:sp>
    <dsp:sp modelId="{DD534161-1A87-4F38-9505-5CCA77A7D5F1}">
      <dsp:nvSpPr>
        <dsp:cNvPr id="0" name=""/>
        <dsp:cNvSpPr/>
      </dsp:nvSpPr>
      <dsp:spPr>
        <a:xfrm>
          <a:off x="3040405" y="2253235"/>
          <a:ext cx="169497" cy="169392"/>
        </a:xfrm>
        <a:prstGeom prst="ellipse">
          <a:avLst/>
        </a:prstGeom>
        <a:solidFill>
          <a:schemeClr val="accent6">
            <a:shade val="50000"/>
            <a:hueOff val="69122"/>
            <a:satOff val="-7096"/>
            <a:lumOff val="60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EF8E4-3852-4571-9114-1261A6A0B908}">
      <dsp:nvSpPr>
        <dsp:cNvPr id="0" name=""/>
        <dsp:cNvSpPr/>
      </dsp:nvSpPr>
      <dsp:spPr>
        <a:xfrm>
          <a:off x="2010048" y="95989"/>
          <a:ext cx="2102550" cy="2102664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err="1" smtClean="0">
              <a:latin typeface="+mj-lt"/>
            </a:rPr>
            <a:t>Lithuania</a:t>
          </a:r>
          <a:endParaRPr lang="en-US" sz="1000" kern="1200" dirty="0">
            <a:latin typeface="+mj-lt"/>
          </a:endParaRPr>
        </a:p>
      </dsp:txBody>
      <dsp:txXfrm>
        <a:off x="2317959" y="403917"/>
        <a:ext cx="1486728" cy="1486808"/>
      </dsp:txXfrm>
    </dsp:sp>
    <dsp:sp modelId="{15C3C591-D5A5-468C-A6D7-699C1B0529BE}">
      <dsp:nvSpPr>
        <dsp:cNvPr id="0" name=""/>
        <dsp:cNvSpPr/>
      </dsp:nvSpPr>
      <dsp:spPr>
        <a:xfrm>
          <a:off x="3209903" y="0"/>
          <a:ext cx="233760" cy="234012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0C912-FC8B-4B1D-A1DE-09C9AA0A4D0B}">
      <dsp:nvSpPr>
        <dsp:cNvPr id="0" name=""/>
        <dsp:cNvSpPr/>
      </dsp:nvSpPr>
      <dsp:spPr>
        <a:xfrm>
          <a:off x="2656555" y="2042435"/>
          <a:ext cx="169497" cy="169392"/>
        </a:xfrm>
        <a:prstGeom prst="ellipse">
          <a:avLst/>
        </a:prstGeom>
        <a:solidFill>
          <a:schemeClr val="accent6">
            <a:shade val="50000"/>
            <a:hueOff val="69122"/>
            <a:satOff val="-7096"/>
            <a:lumOff val="60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47EC7-6203-42B9-B3E3-D05614A574A7}">
      <dsp:nvSpPr>
        <dsp:cNvPr id="0" name=""/>
        <dsp:cNvSpPr/>
      </dsp:nvSpPr>
      <dsp:spPr>
        <a:xfrm>
          <a:off x="4248024" y="949225"/>
          <a:ext cx="169497" cy="169392"/>
        </a:xfrm>
        <a:prstGeom prst="ellipse">
          <a:avLst/>
        </a:prstGeom>
        <a:solidFill>
          <a:schemeClr val="accent6">
            <a:shade val="50000"/>
            <a:hueOff val="138244"/>
            <a:satOff val="-14192"/>
            <a:lumOff val="12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25396-984B-48B0-9FA1-232734E1C094}">
      <dsp:nvSpPr>
        <dsp:cNvPr id="0" name=""/>
        <dsp:cNvSpPr/>
      </dsp:nvSpPr>
      <dsp:spPr>
        <a:xfrm>
          <a:off x="3438057" y="2222493"/>
          <a:ext cx="233760" cy="234012"/>
        </a:xfrm>
        <a:prstGeom prst="ellipse">
          <a:avLst/>
        </a:prstGeom>
        <a:solidFill>
          <a:schemeClr val="accent6">
            <a:shade val="50000"/>
            <a:hueOff val="207366"/>
            <a:satOff val="-21289"/>
            <a:lumOff val="18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19EB0-6931-4427-A009-63E66B91D87C}">
      <dsp:nvSpPr>
        <dsp:cNvPr id="0" name=""/>
        <dsp:cNvSpPr/>
      </dsp:nvSpPr>
      <dsp:spPr>
        <a:xfrm>
          <a:off x="2703997" y="332197"/>
          <a:ext cx="169497" cy="169392"/>
        </a:xfrm>
        <a:prstGeom prst="ellipse">
          <a:avLst/>
        </a:prstGeom>
        <a:solidFill>
          <a:schemeClr val="accent6">
            <a:shade val="50000"/>
            <a:hueOff val="276488"/>
            <a:satOff val="-28385"/>
            <a:lumOff val="24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3DB16-2C2E-485A-A39C-4F1F44C0E555}">
      <dsp:nvSpPr>
        <dsp:cNvPr id="0" name=""/>
        <dsp:cNvSpPr/>
      </dsp:nvSpPr>
      <dsp:spPr>
        <a:xfrm>
          <a:off x="2170488" y="1302127"/>
          <a:ext cx="169497" cy="169392"/>
        </a:xfrm>
        <a:prstGeom prst="ellipse">
          <a:avLst/>
        </a:prstGeom>
        <a:solidFill>
          <a:schemeClr val="accent6">
            <a:shade val="50000"/>
            <a:hueOff val="345610"/>
            <a:satOff val="-35481"/>
            <a:lumOff val="30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3CB8E-48FF-4174-B21D-F3D16D63202A}">
      <dsp:nvSpPr>
        <dsp:cNvPr id="0" name=""/>
        <dsp:cNvSpPr/>
      </dsp:nvSpPr>
      <dsp:spPr>
        <a:xfrm>
          <a:off x="1352758" y="475240"/>
          <a:ext cx="854821" cy="854805"/>
        </a:xfrm>
        <a:prstGeom prst="ellipse">
          <a:avLst/>
        </a:prstGeom>
        <a:solidFill>
          <a:schemeClr val="accent6">
            <a:shade val="50000"/>
            <a:hueOff val="414732"/>
            <a:satOff val="-42577"/>
            <a:lumOff val="362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err="1" smtClean="0">
              <a:latin typeface="+mj-lt"/>
            </a:rPr>
            <a:t>Estonia</a:t>
          </a:r>
          <a:endParaRPr lang="en-US" sz="1000" kern="1200" dirty="0">
            <a:latin typeface="+mj-lt"/>
          </a:endParaRPr>
        </a:p>
      </dsp:txBody>
      <dsp:txXfrm>
        <a:off x="1477944" y="600423"/>
        <a:ext cx="604449" cy="604439"/>
      </dsp:txXfrm>
    </dsp:sp>
    <dsp:sp modelId="{22DBED88-8E33-4CEA-84A4-106E9571E7A1}">
      <dsp:nvSpPr>
        <dsp:cNvPr id="0" name=""/>
        <dsp:cNvSpPr/>
      </dsp:nvSpPr>
      <dsp:spPr>
        <a:xfrm>
          <a:off x="2973555" y="339726"/>
          <a:ext cx="233760" cy="234012"/>
        </a:xfrm>
        <a:prstGeom prst="ellipse">
          <a:avLst/>
        </a:prstGeom>
        <a:solidFill>
          <a:schemeClr val="accent6">
            <a:shade val="50000"/>
            <a:hueOff val="483854"/>
            <a:satOff val="-49674"/>
            <a:lumOff val="42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316AA-6FC4-4C15-9DEF-485933D9DAD7}">
      <dsp:nvSpPr>
        <dsp:cNvPr id="0" name=""/>
        <dsp:cNvSpPr/>
      </dsp:nvSpPr>
      <dsp:spPr>
        <a:xfrm>
          <a:off x="1433410" y="1580370"/>
          <a:ext cx="422666" cy="422854"/>
        </a:xfrm>
        <a:prstGeom prst="ellipse">
          <a:avLst/>
        </a:prstGeom>
        <a:solidFill>
          <a:schemeClr val="accent6">
            <a:shade val="50000"/>
            <a:hueOff val="552976"/>
            <a:satOff val="-56770"/>
            <a:lumOff val="483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5780E-018C-41B6-8F6A-ED3F99D4FD35}">
      <dsp:nvSpPr>
        <dsp:cNvPr id="0" name=""/>
        <dsp:cNvSpPr/>
      </dsp:nvSpPr>
      <dsp:spPr>
        <a:xfrm>
          <a:off x="4328675" y="73089"/>
          <a:ext cx="854821" cy="854805"/>
        </a:xfrm>
        <a:prstGeom prst="ellipse">
          <a:avLst/>
        </a:prstGeom>
        <a:solidFill>
          <a:schemeClr val="accent6">
            <a:shade val="50000"/>
            <a:hueOff val="552976"/>
            <a:satOff val="-56770"/>
            <a:lumOff val="483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smtClean="0">
              <a:latin typeface="+mj-lt"/>
            </a:rPr>
            <a:t>Germany</a:t>
          </a:r>
          <a:endParaRPr lang="en-US" sz="1000" kern="1200" dirty="0">
            <a:latin typeface="+mj-lt"/>
          </a:endParaRPr>
        </a:p>
      </dsp:txBody>
      <dsp:txXfrm>
        <a:off x="4453861" y="198272"/>
        <a:ext cx="604449" cy="604439"/>
      </dsp:txXfrm>
    </dsp:sp>
    <dsp:sp modelId="{4F671988-3452-442E-932C-ABCED4293335}">
      <dsp:nvSpPr>
        <dsp:cNvPr id="0" name=""/>
        <dsp:cNvSpPr/>
      </dsp:nvSpPr>
      <dsp:spPr>
        <a:xfrm>
          <a:off x="3946982" y="663454"/>
          <a:ext cx="233760" cy="234012"/>
        </a:xfrm>
        <a:prstGeom prst="ellipse">
          <a:avLst/>
        </a:prstGeom>
        <a:solidFill>
          <a:schemeClr val="accent6">
            <a:shade val="50000"/>
            <a:hueOff val="483854"/>
            <a:satOff val="-49674"/>
            <a:lumOff val="42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95897-6575-4C51-814D-19EC04A7DDA1}">
      <dsp:nvSpPr>
        <dsp:cNvPr id="0" name=""/>
        <dsp:cNvSpPr/>
      </dsp:nvSpPr>
      <dsp:spPr>
        <a:xfrm>
          <a:off x="1272538" y="2083528"/>
          <a:ext cx="169497" cy="169392"/>
        </a:xfrm>
        <a:prstGeom prst="ellipse">
          <a:avLst/>
        </a:prstGeom>
        <a:solidFill>
          <a:schemeClr val="accent6">
            <a:shade val="50000"/>
            <a:hueOff val="414732"/>
            <a:satOff val="-42577"/>
            <a:lumOff val="362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F611E-AB85-48AB-A178-1668F9AB4F1F}">
      <dsp:nvSpPr>
        <dsp:cNvPr id="0" name=""/>
        <dsp:cNvSpPr/>
      </dsp:nvSpPr>
      <dsp:spPr>
        <a:xfrm>
          <a:off x="2961479" y="1842301"/>
          <a:ext cx="169497" cy="169392"/>
        </a:xfrm>
        <a:prstGeom prst="ellipse">
          <a:avLst/>
        </a:prstGeom>
        <a:solidFill>
          <a:schemeClr val="accent6">
            <a:shade val="50000"/>
            <a:hueOff val="345610"/>
            <a:satOff val="-35481"/>
            <a:lumOff val="30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6263E-D2E1-4672-8A9F-06596A14D771}">
      <dsp:nvSpPr>
        <dsp:cNvPr id="0" name=""/>
        <dsp:cNvSpPr/>
      </dsp:nvSpPr>
      <dsp:spPr>
        <a:xfrm>
          <a:off x="4730640" y="1550569"/>
          <a:ext cx="854821" cy="854805"/>
        </a:xfrm>
        <a:prstGeom prst="ellipse">
          <a:avLst/>
        </a:prstGeom>
        <a:solidFill>
          <a:schemeClr val="accent6">
            <a:shade val="50000"/>
            <a:hueOff val="276488"/>
            <a:satOff val="-28385"/>
            <a:lumOff val="24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err="1" smtClean="0">
              <a:latin typeface="+mj-lt"/>
            </a:rPr>
            <a:t>Poland</a:t>
          </a:r>
          <a:endParaRPr lang="en-US" sz="1000" kern="1200" dirty="0">
            <a:latin typeface="+mj-lt"/>
          </a:endParaRPr>
        </a:p>
      </dsp:txBody>
      <dsp:txXfrm>
        <a:off x="4855826" y="1675752"/>
        <a:ext cx="604449" cy="604439"/>
      </dsp:txXfrm>
    </dsp:sp>
    <dsp:sp modelId="{7D2CCBCE-5F26-4EA9-AFC3-5D1EC237053E}">
      <dsp:nvSpPr>
        <dsp:cNvPr id="0" name=""/>
        <dsp:cNvSpPr/>
      </dsp:nvSpPr>
      <dsp:spPr>
        <a:xfrm>
          <a:off x="4489547" y="1520769"/>
          <a:ext cx="169497" cy="169392"/>
        </a:xfrm>
        <a:prstGeom prst="ellipse">
          <a:avLst/>
        </a:prstGeom>
        <a:solidFill>
          <a:schemeClr val="accent6">
            <a:shade val="50000"/>
            <a:hueOff val="207366"/>
            <a:satOff val="-21289"/>
            <a:lumOff val="18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070BE-E7B0-48CE-8C76-A881DA61E943}">
      <dsp:nvSpPr>
        <dsp:cNvPr id="0" name=""/>
        <dsp:cNvSpPr/>
      </dsp:nvSpPr>
      <dsp:spPr>
        <a:xfrm>
          <a:off x="2277018" y="2282094"/>
          <a:ext cx="854821" cy="854805"/>
        </a:xfrm>
        <a:prstGeom prst="ellipse">
          <a:avLst/>
        </a:prstGeom>
        <a:solidFill>
          <a:schemeClr val="accent6">
            <a:shade val="50000"/>
            <a:hueOff val="138244"/>
            <a:satOff val="-14192"/>
            <a:lumOff val="12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000" kern="1200" dirty="0" err="1" smtClean="0">
              <a:latin typeface="+mj-lt"/>
            </a:rPr>
            <a:t>Finland</a:t>
          </a:r>
          <a:endParaRPr lang="en-US" sz="1000" kern="1200" dirty="0">
            <a:latin typeface="+mj-lt"/>
          </a:endParaRPr>
        </a:p>
      </dsp:txBody>
      <dsp:txXfrm>
        <a:off x="2402204" y="2407277"/>
        <a:ext cx="604449" cy="604439"/>
      </dsp:txXfrm>
    </dsp:sp>
    <dsp:sp modelId="{DD534161-1A87-4F38-9505-5CCA77A7D5F1}">
      <dsp:nvSpPr>
        <dsp:cNvPr id="0" name=""/>
        <dsp:cNvSpPr/>
      </dsp:nvSpPr>
      <dsp:spPr>
        <a:xfrm>
          <a:off x="3040405" y="2253235"/>
          <a:ext cx="169497" cy="169392"/>
        </a:xfrm>
        <a:prstGeom prst="ellipse">
          <a:avLst/>
        </a:prstGeom>
        <a:solidFill>
          <a:schemeClr val="accent6">
            <a:shade val="50000"/>
            <a:hueOff val="69122"/>
            <a:satOff val="-7096"/>
            <a:lumOff val="60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A13B8-FADD-B147-B0F9-2E4EA2C3CE73}" type="datetimeFigureOut">
              <a:rPr lang="fr-FR" smtClean="0"/>
              <a:t>27/10/2017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E129-085A-FD4E-A1C4-B9329A573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0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49C25-B53B-664A-B694-784415687BC2}" type="datetimeFigureOut">
              <a:rPr lang="fr-FR" smtClean="0"/>
              <a:t>27/10/2017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0" y="4779486"/>
            <a:ext cx="545592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3AE30-D024-F048-B6A0-908E9004EA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95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8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935666"/>
            <a:ext cx="6858000" cy="1286540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3279A5"/>
                </a:solidFill>
                <a:latin typeface="arial" charset="0"/>
                <a:cs typeface="EC Square Sans Pro Ligh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392326"/>
            <a:ext cx="6858000" cy="1543066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233244"/>
                </a:solidFill>
                <a:latin typeface="arial" charset="0"/>
                <a:cs typeface="EC Square Sans Pro Ligh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5754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946298"/>
          </a:xfrm>
        </p:spPr>
        <p:txBody>
          <a:bodyPr lIns="720000">
            <a:normAutofit/>
          </a:bodyPr>
          <a:lstStyle>
            <a:lvl1pPr>
              <a:defRPr sz="2250" baseline="0">
                <a:solidFill>
                  <a:srgbClr val="3279A5"/>
                </a:solidFill>
                <a:latin typeface="arial" charset="0"/>
              </a:defRPr>
            </a:lvl1pPr>
          </a:lstStyle>
          <a:p>
            <a:r>
              <a:rPr lang="nl-BE" dirty="0"/>
              <a:t>Insert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27051"/>
            <a:ext cx="6858000" cy="3136298"/>
          </a:xfrm>
        </p:spPr>
        <p:txBody>
          <a:bodyPr lIns="720000"/>
          <a:lstStyle>
            <a:lvl1pPr>
              <a:defRPr baseline="0">
                <a:solidFill>
                  <a:srgbClr val="233244"/>
                </a:solidFill>
              </a:defRPr>
            </a:lvl1pPr>
            <a:lvl2pPr>
              <a:defRPr baseline="0">
                <a:solidFill>
                  <a:srgbClr val="233244"/>
                </a:solidFill>
              </a:defRPr>
            </a:lvl2pPr>
            <a:lvl3pPr>
              <a:defRPr baseline="0">
                <a:solidFill>
                  <a:srgbClr val="233244"/>
                </a:solidFill>
              </a:defRPr>
            </a:lvl3pPr>
            <a:lvl4pPr>
              <a:defRPr baseline="0">
                <a:solidFill>
                  <a:srgbClr val="233244"/>
                </a:solidFill>
              </a:defRPr>
            </a:lvl4pPr>
            <a:lvl5pPr>
              <a:defRPr baseline="0">
                <a:solidFill>
                  <a:srgbClr val="233244"/>
                </a:solidFill>
              </a:defRPr>
            </a:lvl5pPr>
          </a:lstStyle>
          <a:p>
            <a:pPr lvl="0"/>
            <a:r>
              <a:rPr lang="nl-BE" dirty="0"/>
              <a:t>Insert text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5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26807"/>
            <a:ext cx="6172200" cy="7364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06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b="0" i="0" kern="1200" baseline="0">
          <a:solidFill>
            <a:srgbClr val="3279A5"/>
          </a:solidFill>
          <a:latin typeface="Arial" charset="0"/>
          <a:ea typeface="+mj-ea"/>
          <a:cs typeface="ECSquareSansPro-Bold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rgbClr val="233244"/>
          </a:solidFill>
          <a:latin typeface="Arial" charset="0"/>
          <a:ea typeface="+mn-ea"/>
          <a:cs typeface="EC Square Sans Pro Light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 baseline="0">
          <a:solidFill>
            <a:srgbClr val="233244"/>
          </a:solidFill>
          <a:latin typeface="Arial" charset="0"/>
          <a:ea typeface="+mn-ea"/>
          <a:cs typeface="EC Square Sans Pro Light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 baseline="0">
          <a:solidFill>
            <a:srgbClr val="233244"/>
          </a:solidFill>
          <a:latin typeface="Arial" charset="0"/>
          <a:ea typeface="+mn-ea"/>
          <a:cs typeface="EC Square Sans Pro Light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 baseline="0">
          <a:solidFill>
            <a:srgbClr val="233244"/>
          </a:solidFill>
          <a:latin typeface="Arial" charset="0"/>
          <a:ea typeface="+mn-ea"/>
          <a:cs typeface="EC Square Sans Pro Light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 baseline="0">
          <a:solidFill>
            <a:srgbClr val="233244"/>
          </a:solidFill>
          <a:latin typeface="Arial" charset="0"/>
          <a:ea typeface="+mn-ea"/>
          <a:cs typeface="EC Square Sans Pro Light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image" Target="../media/image9.jpg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rasmus-plius.lt/puslapis/erasmus-mobilumo-mokymosi-tikslais-projektu-statistika-177" TargetMode="External"/><Relationship Id="rId13" Type="http://schemas.openxmlformats.org/officeDocument/2006/relationships/image" Target="../media/image6.jpg"/><Relationship Id="rId3" Type="http://schemas.openxmlformats.org/officeDocument/2006/relationships/hyperlink" Target="https://www.kmk-pad.org/fileadmin/Dateien/download/vf/TCA/Abschlussbericht_Erasmus__Evaluation_Leitaktion_1.pdf" TargetMode="External"/><Relationship Id="rId7" Type="http://schemas.openxmlformats.org/officeDocument/2006/relationships/hyperlink" Target="http://www.cimo.fi/instancedata/prime_product_julkaisu/cimo/embeds/cimowwwstructure/111811_National_Report_Finland_FINAL.pdf" TargetMode="External"/><Relationship Id="rId12" Type="http://schemas.openxmlformats.org/officeDocument/2006/relationships/image" Target="../media/image5.jpg"/><Relationship Id="rId2" Type="http://schemas.openxmlformats.org/officeDocument/2006/relationships/hyperlink" Target="https://www.kmk-pad.org/index.php?id=626" TargetMode="Externa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imo.fi/ohjelmat/erasmusplus/yleissivistavalle_koulutukselle/avaintoimi_1_liikkuvuus" TargetMode="External"/><Relationship Id="rId11" Type="http://schemas.openxmlformats.org/officeDocument/2006/relationships/hyperlink" Target="http://czytelnia.frse.org.pl/media/frse-raport-nauczyciele-ENG-2017-01-04-a_VZ9jBQM.pdf" TargetMode="External"/><Relationship Id="rId5" Type="http://schemas.openxmlformats.org/officeDocument/2006/relationships/hyperlink" Target="http://archimedes.ee/wp-content/uploads/2017/01/%C3%95pir%C3%A4nde-m%C3%B5ju_l%C3%B5ppversioon.pdf" TargetMode="External"/><Relationship Id="rId15" Type="http://schemas.openxmlformats.org/officeDocument/2006/relationships/image" Target="../media/image8.jpg"/><Relationship Id="rId10" Type="http://schemas.openxmlformats.org/officeDocument/2006/relationships/hyperlink" Target="http://czytelnia.frse.org.pl/1542/" TargetMode="External"/><Relationship Id="rId4" Type="http://schemas.openxmlformats.org/officeDocument/2006/relationships/hyperlink" Target="http://archimedes.ee/infomaterjal/uuringud-ja-ulevaated/" TargetMode="External"/><Relationship Id="rId9" Type="http://schemas.openxmlformats.org/officeDocument/2006/relationships/hyperlink" Target="http://erasmus-plius.lt/uploads/files/2015-12-18i-national-report.pdf" TargetMode="External"/><Relationship Id="rId1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erasmus-plius.lt/uploads/files/impact-sustainability-of-the-erasmus-programme-ka1-mobility-projects-for-school-education-staffreport-in-brief.pdf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://erasmus-plius.lt/uploads/files/impact-sustainability-of-the-erasmus-programme-ka1-mobility-projects-for-school-education-staff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9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0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main highlights of the research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What impact does the ERASMUS+ KA1 staff </a:t>
            </a:r>
            <a:r>
              <a:rPr lang="en-US" sz="1200" b="1" dirty="0" smtClean="0"/>
              <a:t>mobility have </a:t>
            </a:r>
            <a:r>
              <a:rPr lang="en-US" sz="1200" b="1" dirty="0"/>
              <a:t>on a teacher?</a:t>
            </a:r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64400870"/>
              </p:ext>
            </p:extLst>
          </p:nvPr>
        </p:nvGraphicFramePr>
        <p:xfrm>
          <a:off x="730250" y="1405849"/>
          <a:ext cx="5270500" cy="286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10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main highlights of the research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What impact does the ERASMUS+ KA1 </a:t>
            </a:r>
            <a:r>
              <a:rPr lang="en-US" sz="1200" b="1" dirty="0" smtClean="0"/>
              <a:t>staff mobility </a:t>
            </a:r>
            <a:r>
              <a:rPr lang="en-US" sz="1200" b="1" dirty="0"/>
              <a:t>has on a school?</a:t>
            </a:r>
            <a:endParaRPr lang="en-US" sz="12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2464899"/>
              </p:ext>
            </p:extLst>
          </p:nvPr>
        </p:nvGraphicFramePr>
        <p:xfrm>
          <a:off x="889000" y="1422400"/>
          <a:ext cx="5314950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0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main highlights of the research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What factors support teacher </a:t>
            </a:r>
            <a:r>
              <a:rPr lang="en-US" sz="1200" b="1" dirty="0" smtClean="0"/>
              <a:t>professional development </a:t>
            </a:r>
            <a:r>
              <a:rPr lang="en-US" sz="1200" b="1" dirty="0"/>
              <a:t>and school change?</a:t>
            </a:r>
            <a:endParaRPr lang="en-US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5796326"/>
              </p:ext>
            </p:extLst>
          </p:nvPr>
        </p:nvGraphicFramePr>
        <p:xfrm>
          <a:off x="730250" y="1887438"/>
          <a:ext cx="4730750" cy="203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0850" y="1498084"/>
            <a:ext cx="364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Figure 7. </a:t>
            </a:r>
            <a:r>
              <a:rPr lang="en-US" sz="800" b="1" dirty="0"/>
              <a:t>Leadership activities taken by mobile staff after the ERASMUS+ KA1</a:t>
            </a:r>
          </a:p>
          <a:p>
            <a:pPr algn="ctr"/>
            <a:r>
              <a:rPr lang="en-US" sz="800" b="1" dirty="0"/>
              <a:t>professional development </a:t>
            </a:r>
            <a:r>
              <a:rPr lang="en-US" sz="800" b="1" dirty="0" smtClean="0"/>
              <a:t>abroad.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748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main highlights of the research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Do pupils notice any change in the class?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714500" y="1453634"/>
            <a:ext cx="364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Figure 11. </a:t>
            </a:r>
            <a:r>
              <a:rPr lang="en-US" sz="800" b="1" dirty="0"/>
              <a:t>What is the </a:t>
            </a:r>
            <a:r>
              <a:rPr lang="en-US" sz="800" b="1" dirty="0" smtClean="0"/>
              <a:t>behavior </a:t>
            </a:r>
            <a:r>
              <a:rPr lang="en-US" sz="800" b="1" dirty="0"/>
              <a:t>of your teachers after they return from the </a:t>
            </a:r>
            <a:r>
              <a:rPr lang="en-US" sz="800" b="1" dirty="0" smtClean="0"/>
              <a:t>training activities </a:t>
            </a:r>
            <a:r>
              <a:rPr lang="en-US" sz="800" b="1" dirty="0"/>
              <a:t>abroad? </a:t>
            </a:r>
            <a:r>
              <a:rPr lang="en-US" sz="800" dirty="0"/>
              <a:t>Pupils’ survey data. Percentages of answers </a:t>
            </a:r>
            <a:r>
              <a:rPr lang="en-US" sz="800" i="1" dirty="0" smtClean="0"/>
              <a:t>strongly agree </a:t>
            </a:r>
            <a:r>
              <a:rPr lang="en-US" sz="800" dirty="0"/>
              <a:t>and </a:t>
            </a:r>
            <a:r>
              <a:rPr lang="en-US" sz="800" i="1" dirty="0" smtClean="0"/>
              <a:t>somewhat agree</a:t>
            </a:r>
            <a:endParaRPr lang="en-US" sz="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83233566"/>
              </p:ext>
            </p:extLst>
          </p:nvPr>
        </p:nvGraphicFramePr>
        <p:xfrm>
          <a:off x="770255" y="1837094"/>
          <a:ext cx="5050790" cy="228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13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main highlights of the research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Do pupils notice any change in the class?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720850" y="1466334"/>
            <a:ext cx="364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Figure 12</a:t>
            </a:r>
            <a:r>
              <a:rPr lang="en-US" sz="800" dirty="0"/>
              <a:t>. </a:t>
            </a:r>
            <a:r>
              <a:rPr lang="en-US" sz="800" b="1" dirty="0"/>
              <a:t>Pupils’ expectations for teacher and school </a:t>
            </a:r>
            <a:r>
              <a:rPr lang="en-US" sz="800" b="1" dirty="0" smtClean="0"/>
              <a:t>internationality. </a:t>
            </a:r>
            <a:r>
              <a:rPr lang="en-US" sz="800" dirty="0" smtClean="0"/>
              <a:t>Percentages of answers </a:t>
            </a:r>
            <a:r>
              <a:rPr lang="en-US" sz="800" i="1" dirty="0"/>
              <a:t>strongly agree and somewhat agree</a:t>
            </a:r>
            <a:endParaRPr lang="en-US" sz="8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24605115"/>
              </p:ext>
            </p:extLst>
          </p:nvPr>
        </p:nvGraphicFramePr>
        <p:xfrm>
          <a:off x="254317" y="1822450"/>
          <a:ext cx="5740083" cy="21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3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main highlights of the research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Do colleagues at school notice the changes?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503350"/>
            <a:ext cx="4680000" cy="12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1800" dirty="0" err="1" smtClean="0"/>
              <a:t>Impact</a:t>
            </a:r>
            <a:r>
              <a:rPr lang="lt-LT" sz="1800" dirty="0" smtClean="0"/>
              <a:t> </a:t>
            </a:r>
            <a:r>
              <a:rPr lang="lt-LT" sz="1800" dirty="0" err="1" smtClean="0"/>
              <a:t>and</a:t>
            </a:r>
            <a:r>
              <a:rPr lang="lt-LT" sz="1800" dirty="0" smtClean="0"/>
              <a:t> </a:t>
            </a:r>
            <a:r>
              <a:rPr lang="lt-LT" sz="1800" dirty="0" err="1"/>
              <a:t>S</a:t>
            </a:r>
            <a:r>
              <a:rPr lang="lt-LT" sz="1800" dirty="0" err="1" smtClean="0"/>
              <a:t>ustainability</a:t>
            </a:r>
            <a:r>
              <a:rPr lang="lt-LT" sz="1800" dirty="0" smtClean="0"/>
              <a:t> </a:t>
            </a:r>
            <a:r>
              <a:rPr lang="lt-LT" sz="1800" dirty="0" err="1" smtClean="0"/>
              <a:t>of</a:t>
            </a:r>
            <a:r>
              <a:rPr lang="lt-LT" sz="1800" dirty="0" smtClean="0"/>
              <a:t> </a:t>
            </a:r>
            <a:r>
              <a:rPr lang="lt-LT" sz="1800" dirty="0" err="1" smtClean="0"/>
              <a:t>the</a:t>
            </a:r>
            <a:r>
              <a:rPr lang="lt-LT" sz="1800" dirty="0" smtClean="0"/>
              <a:t> </a:t>
            </a:r>
            <a:r>
              <a:rPr lang="lt-LT" sz="1800" dirty="0" err="1" smtClean="0"/>
              <a:t>Erasmus</a:t>
            </a:r>
            <a:r>
              <a:rPr lang="lt-LT" sz="1800" dirty="0" smtClean="0"/>
              <a:t>+ </a:t>
            </a:r>
            <a:r>
              <a:rPr lang="lt-LT" sz="1800" dirty="0" err="1"/>
              <a:t>P</a:t>
            </a:r>
            <a:r>
              <a:rPr lang="lt-LT" sz="1800" dirty="0" err="1" smtClean="0"/>
              <a:t>rogramme</a:t>
            </a:r>
            <a:r>
              <a:rPr lang="lt-LT" sz="1800" dirty="0" smtClean="0"/>
              <a:t> </a:t>
            </a:r>
            <a:r>
              <a:rPr lang="lt-LT" sz="1800" dirty="0" err="1" smtClean="0"/>
              <a:t>Key</a:t>
            </a:r>
            <a:r>
              <a:rPr lang="lt-LT" sz="1800" dirty="0" smtClean="0"/>
              <a:t> </a:t>
            </a:r>
            <a:r>
              <a:rPr lang="lt-LT" sz="1800" dirty="0" err="1" smtClean="0"/>
              <a:t>Action</a:t>
            </a:r>
            <a:r>
              <a:rPr lang="lt-LT" sz="1800" dirty="0" smtClean="0"/>
              <a:t> 1 </a:t>
            </a:r>
            <a:r>
              <a:rPr lang="en-US" sz="1800" dirty="0" smtClean="0"/>
              <a:t>(KA1) </a:t>
            </a:r>
            <a:r>
              <a:rPr lang="lt-LT" sz="1800" dirty="0" err="1" smtClean="0"/>
              <a:t>Mobility</a:t>
            </a:r>
            <a:r>
              <a:rPr lang="lt-LT" sz="1800" dirty="0" smtClean="0"/>
              <a:t> </a:t>
            </a:r>
            <a:r>
              <a:rPr lang="lt-LT" sz="1800" dirty="0" err="1" smtClean="0"/>
              <a:t>Projects</a:t>
            </a:r>
            <a:r>
              <a:rPr lang="lt-LT" sz="1800" dirty="0" smtClean="0"/>
              <a:t> </a:t>
            </a:r>
            <a:r>
              <a:rPr lang="lt-LT" sz="1800" dirty="0" err="1" smtClean="0"/>
              <a:t>for</a:t>
            </a:r>
            <a:r>
              <a:rPr lang="lt-LT" sz="1800" dirty="0" smtClean="0"/>
              <a:t> </a:t>
            </a:r>
            <a:r>
              <a:rPr lang="lt-LT" sz="1800" dirty="0" err="1" smtClean="0"/>
              <a:t>School</a:t>
            </a:r>
            <a:r>
              <a:rPr lang="lt-LT" sz="1800" dirty="0" smtClean="0"/>
              <a:t> </a:t>
            </a:r>
            <a:r>
              <a:rPr lang="lt-LT" sz="1800" dirty="0" err="1" smtClean="0"/>
              <a:t>Education</a:t>
            </a:r>
            <a:r>
              <a:rPr lang="lt-LT" sz="1800" dirty="0" smtClean="0"/>
              <a:t> </a:t>
            </a:r>
            <a:r>
              <a:rPr lang="lt-LT" sz="1800" dirty="0" err="1" smtClean="0"/>
              <a:t>Staff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014038"/>
              </p:ext>
            </p:extLst>
          </p:nvPr>
        </p:nvGraphicFramePr>
        <p:xfrm>
          <a:off x="0" y="1127125"/>
          <a:ext cx="6858000" cy="31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24" y="4703742"/>
            <a:ext cx="718860" cy="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8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Conclusions (1/3):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2938" lvl="1" indent="-342900" algn="just">
              <a:buFont typeface="+mj-lt"/>
              <a:buAutoNum type="arabicPeriod"/>
            </a:pPr>
            <a:r>
              <a:rPr lang="en-US" sz="1200" b="1" dirty="0"/>
              <a:t>H</a:t>
            </a:r>
            <a:r>
              <a:rPr lang="en-US" sz="1200" b="1" dirty="0" smtClean="0"/>
              <a:t>igh satisfaction with professional development. </a:t>
            </a:r>
            <a:r>
              <a:rPr lang="en-US" sz="1200" dirty="0" smtClean="0"/>
              <a:t>Some criticism about the content of mobility;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200" dirty="0" smtClean="0"/>
              <a:t>High satisfaction with the support from NA, comments on the complexity of application form;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200" dirty="0"/>
              <a:t>T</a:t>
            </a:r>
            <a:r>
              <a:rPr lang="en-US" sz="1200" dirty="0" smtClean="0"/>
              <a:t>he </a:t>
            </a:r>
            <a:r>
              <a:rPr lang="en-US" sz="1200" b="1" dirty="0" smtClean="0"/>
              <a:t>increased teacher openness to teaching innovations</a:t>
            </a:r>
            <a:r>
              <a:rPr lang="en-US" sz="1200" dirty="0" smtClean="0"/>
              <a:t>;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200" b="1" dirty="0"/>
              <a:t>C</a:t>
            </a:r>
            <a:r>
              <a:rPr lang="en-US" sz="1200" b="1" dirty="0" smtClean="0"/>
              <a:t>ontribution of the ERASMUS+ KA1 mobility to the implementation of the school strategy</a:t>
            </a:r>
            <a:r>
              <a:rPr lang="en-US" sz="1200" dirty="0" smtClean="0"/>
              <a:t>;</a:t>
            </a:r>
          </a:p>
          <a:p>
            <a:pPr marL="642938" lvl="1" indent="-342900" algn="just">
              <a:buFont typeface="+mj-lt"/>
              <a:buAutoNum type="arabicPeriod"/>
            </a:pPr>
            <a:r>
              <a:rPr lang="en-US" sz="1200" b="1" dirty="0"/>
              <a:t>T</a:t>
            </a:r>
            <a:r>
              <a:rPr lang="en-US" sz="1200" b="1" dirty="0" smtClean="0"/>
              <a:t>he highest perceived change – school culture. </a:t>
            </a:r>
            <a:r>
              <a:rPr lang="en-US" sz="1200" dirty="0" smtClean="0"/>
              <a:t>The perceived change on pupil learning results is less emphasized.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24" y="4703742"/>
            <a:ext cx="71886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8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Conclusions (2/3):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2938" lvl="1" indent="-342900" algn="just">
              <a:buFont typeface="+mj-lt"/>
              <a:buAutoNum type="arabicPeriod" startAt="6"/>
            </a:pPr>
            <a:r>
              <a:rPr lang="en-US" sz="1200" dirty="0"/>
              <a:t>A</a:t>
            </a:r>
            <a:r>
              <a:rPr lang="en-US" sz="1200" dirty="0" smtClean="0"/>
              <a:t> significant success factor is a thorough preparation for the mobility;</a:t>
            </a:r>
          </a:p>
          <a:p>
            <a:pPr marL="642938" lvl="1" indent="-342900" algn="just">
              <a:buFont typeface="+mj-lt"/>
              <a:buAutoNum type="arabicPeriod" startAt="6"/>
            </a:pPr>
            <a:r>
              <a:rPr lang="en-US" sz="1200" dirty="0"/>
              <a:t>T</a:t>
            </a:r>
            <a:r>
              <a:rPr lang="en-US" sz="1200" dirty="0" smtClean="0"/>
              <a:t>he</a:t>
            </a:r>
            <a:r>
              <a:rPr lang="en-US" sz="1200" b="1" dirty="0" smtClean="0"/>
              <a:t> dependence of changes in teacher competencies on the form of professional development</a:t>
            </a:r>
            <a:r>
              <a:rPr lang="en-US" sz="1200" dirty="0" smtClean="0"/>
              <a:t>;</a:t>
            </a:r>
          </a:p>
          <a:p>
            <a:pPr marL="642938" lvl="1" indent="-342900" algn="just">
              <a:buFont typeface="+mj-lt"/>
              <a:buAutoNum type="arabicPeriod" startAt="6"/>
            </a:pPr>
            <a:r>
              <a:rPr lang="en-US" sz="1200" dirty="0"/>
              <a:t>T</a:t>
            </a:r>
            <a:r>
              <a:rPr lang="en-US" sz="1200" dirty="0" smtClean="0"/>
              <a:t>he </a:t>
            </a:r>
            <a:r>
              <a:rPr lang="en-US" sz="1200" b="1" dirty="0" smtClean="0"/>
              <a:t>significance of teacher leadership for sustainability of project results</a:t>
            </a:r>
            <a:r>
              <a:rPr lang="en-US" sz="1200" dirty="0" smtClean="0"/>
              <a:t>;</a:t>
            </a:r>
          </a:p>
          <a:p>
            <a:pPr marL="642938" lvl="1" indent="-342900" algn="just">
              <a:buFont typeface="+mj-lt"/>
              <a:buAutoNum type="arabicPeriod" startAt="6"/>
            </a:pPr>
            <a:r>
              <a:rPr lang="en-US" sz="1200" b="1" dirty="0"/>
              <a:t>D</a:t>
            </a:r>
            <a:r>
              <a:rPr lang="en-US" sz="1200" b="1" dirty="0" smtClean="0"/>
              <a:t>issemination – an important but not a sufficient factor for sustainability of project outcomes</a:t>
            </a:r>
            <a:r>
              <a:rPr lang="en-US" sz="1200" dirty="0" smtClean="0"/>
              <a:t>;</a:t>
            </a:r>
          </a:p>
          <a:p>
            <a:pPr marL="642938" lvl="1" indent="-342900" algn="just">
              <a:buFont typeface="+mj-lt"/>
              <a:buAutoNum type="arabicPeriod" startAt="6"/>
            </a:pPr>
            <a:r>
              <a:rPr lang="en-US" sz="1200" dirty="0" smtClean="0"/>
              <a:t>The </a:t>
            </a:r>
            <a:r>
              <a:rPr lang="en-US" sz="1200" b="1" dirty="0" smtClean="0"/>
              <a:t>significance of supportive school environment for the project outcomes</a:t>
            </a:r>
            <a:r>
              <a:rPr lang="en-US" sz="1200" dirty="0" smtClean="0"/>
              <a:t>.</a:t>
            </a:r>
          </a:p>
          <a:p>
            <a:pPr marL="342900" indent="-342900">
              <a:buFont typeface="+mj-lt"/>
              <a:buAutoNum type="arabicPeriod" startAt="6"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24" y="4703742"/>
            <a:ext cx="71886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8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Conclusions (3/3):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2938" lvl="1" indent="-342900" algn="just">
              <a:buFont typeface="+mj-lt"/>
              <a:buAutoNum type="arabicPeriod" startAt="11"/>
            </a:pPr>
            <a:r>
              <a:rPr lang="en-US" sz="1200" dirty="0"/>
              <a:t>T</a:t>
            </a:r>
            <a:r>
              <a:rPr lang="en-US" sz="1200" dirty="0" smtClean="0"/>
              <a:t>he </a:t>
            </a:r>
            <a:r>
              <a:rPr lang="en-US" sz="1200" b="1" dirty="0" smtClean="0"/>
              <a:t>importance of school principal’s role for project sustainability</a:t>
            </a:r>
            <a:r>
              <a:rPr lang="en-US" sz="1200" dirty="0" smtClean="0"/>
              <a:t>;</a:t>
            </a:r>
          </a:p>
          <a:p>
            <a:pPr marL="642938" lvl="1" indent="-342900" algn="just">
              <a:buFont typeface="+mj-lt"/>
              <a:buAutoNum type="arabicPeriod" startAt="11"/>
            </a:pPr>
            <a:r>
              <a:rPr lang="en-US" sz="1200" b="1" dirty="0"/>
              <a:t>C</a:t>
            </a:r>
            <a:r>
              <a:rPr lang="en-US" sz="1200" b="1" dirty="0" smtClean="0"/>
              <a:t>hanges in teacher behavior are noticed by pupils</a:t>
            </a:r>
            <a:r>
              <a:rPr lang="en-US" sz="1200" dirty="0" smtClean="0"/>
              <a:t>;</a:t>
            </a:r>
          </a:p>
          <a:p>
            <a:pPr marL="642938" lvl="1" indent="-342900" algn="just">
              <a:buFont typeface="+mj-lt"/>
              <a:buAutoNum type="arabicPeriod" startAt="11"/>
            </a:pPr>
            <a:r>
              <a:rPr lang="en-US" sz="1200" b="1" dirty="0"/>
              <a:t>P</a:t>
            </a:r>
            <a:r>
              <a:rPr lang="en-US" sz="1200" b="1" dirty="0" smtClean="0"/>
              <a:t>upils’ high expectations for teachers’ competencies in terms of internationality</a:t>
            </a:r>
            <a:r>
              <a:rPr lang="en-US" sz="1200" dirty="0" smtClean="0"/>
              <a:t>;</a:t>
            </a:r>
          </a:p>
          <a:p>
            <a:pPr marL="642938" lvl="1" indent="-342900" algn="just">
              <a:buFont typeface="+mj-lt"/>
              <a:buAutoNum type="arabicPeriod" startAt="11"/>
            </a:pPr>
            <a:r>
              <a:rPr lang="en-US" sz="1200" dirty="0"/>
              <a:t>R</a:t>
            </a:r>
            <a:r>
              <a:rPr lang="en-US" sz="1200" dirty="0" smtClean="0"/>
              <a:t>ecognition of mobile teachers’ leadership;</a:t>
            </a:r>
          </a:p>
          <a:p>
            <a:pPr marL="642938" lvl="1" indent="-342900" algn="just">
              <a:buFont typeface="+mj-lt"/>
              <a:buAutoNum type="arabicPeriod" startAt="11"/>
            </a:pPr>
            <a:r>
              <a:rPr lang="en-US" sz="1200" dirty="0"/>
              <a:t>P</a:t>
            </a:r>
            <a:r>
              <a:rPr lang="en-US" sz="1200" dirty="0" smtClean="0"/>
              <a:t>ositive parents’ attitudes towards school’s internationality and teacher professional development abroad.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24" y="4703742"/>
            <a:ext cx="71886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8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TRANSNATIONAL MOBILITY OF STAFF – </a:t>
            </a:r>
            <a:br>
              <a:rPr lang="en-US" sz="2000" b="1" dirty="0" smtClean="0"/>
            </a:br>
            <a:r>
              <a:rPr lang="en-US" sz="2000" b="1" dirty="0" smtClean="0"/>
              <a:t>IMPACT ON LITHUANIAN SCHOOLS 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Evidence-based Policy in Erasmus+</a:t>
            </a:r>
          </a:p>
          <a:p>
            <a:r>
              <a:rPr lang="en-US" sz="1200" dirty="0"/>
              <a:t>Seminar on research and methodology</a:t>
            </a:r>
          </a:p>
          <a:p>
            <a:r>
              <a:rPr lang="en-US" sz="1200" dirty="0"/>
              <a:t>Warsaw, October 25-27, 2017</a:t>
            </a:r>
            <a:endParaRPr lang="lt-LT" sz="1200" dirty="0" smtClean="0"/>
          </a:p>
          <a:p>
            <a:r>
              <a:rPr lang="lt-LT" sz="1200" dirty="0" smtClean="0"/>
              <a:t>Liutauras Ivoška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5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Recommendations (1/2)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/>
              <a:t>For the EC and NAs:</a:t>
            </a:r>
          </a:p>
          <a:p>
            <a:pPr lvl="1" algn="just">
              <a:buFont typeface="+mj-lt"/>
              <a:buAutoNum type="arabicPeriod"/>
            </a:pPr>
            <a:r>
              <a:rPr lang="en-US" sz="1000" dirty="0"/>
              <a:t>There should be a space for teachers to provide feedback on the </a:t>
            </a:r>
            <a:r>
              <a:rPr lang="en-US" sz="1000" dirty="0" smtClean="0"/>
              <a:t>quality of </a:t>
            </a:r>
            <a:r>
              <a:rPr lang="en-US" sz="1000" dirty="0"/>
              <a:t>courses (both good and bad </a:t>
            </a:r>
            <a:r>
              <a:rPr lang="en-US" sz="1000" dirty="0" smtClean="0"/>
              <a:t>practices). The </a:t>
            </a:r>
            <a:r>
              <a:rPr lang="en-US" sz="1000" dirty="0"/>
              <a:t>tool should be freely accessible online. </a:t>
            </a:r>
            <a:r>
              <a:rPr lang="en-US" sz="1000" dirty="0" smtClean="0"/>
              <a:t>A rating system of course providers should be considered;</a:t>
            </a:r>
          </a:p>
          <a:p>
            <a:pPr lvl="1" algn="just">
              <a:buFont typeface="+mj-lt"/>
              <a:buAutoNum type="arabicPeriod"/>
            </a:pPr>
            <a:r>
              <a:rPr lang="en-US" sz="1000" dirty="0" smtClean="0"/>
              <a:t>Schools should </a:t>
            </a:r>
            <a:r>
              <a:rPr lang="en-US" sz="1000" dirty="0"/>
              <a:t>be encouraged to put more emphasis on developing </a:t>
            </a:r>
            <a:r>
              <a:rPr lang="en-US" sz="1000" dirty="0" smtClean="0"/>
              <a:t>pupil-oriented practices </a:t>
            </a:r>
            <a:r>
              <a:rPr lang="en-US" sz="1000" dirty="0"/>
              <a:t>and indicators for measuring the impact of the </a:t>
            </a:r>
            <a:r>
              <a:rPr lang="en-US" sz="1000" dirty="0" smtClean="0"/>
              <a:t>project;</a:t>
            </a:r>
          </a:p>
          <a:p>
            <a:pPr lvl="1" algn="just">
              <a:buFont typeface="+mj-lt"/>
              <a:buAutoNum type="arabicPeriod"/>
            </a:pPr>
            <a:r>
              <a:rPr lang="en-US" sz="1000" dirty="0"/>
              <a:t>During the process of evaluation of </a:t>
            </a:r>
            <a:r>
              <a:rPr lang="en-US" sz="1000" dirty="0" smtClean="0"/>
              <a:t>applications &lt;…&gt; priority should be </a:t>
            </a:r>
            <a:r>
              <a:rPr lang="en-US" sz="1000" dirty="0"/>
              <a:t>given to more proactive experience sharing forms (</a:t>
            </a:r>
            <a:r>
              <a:rPr lang="en-US" sz="1000" dirty="0" smtClean="0"/>
              <a:t>professional workshops</a:t>
            </a:r>
            <a:r>
              <a:rPr lang="en-US" sz="1000" dirty="0"/>
              <a:t>, labs, and other forms of collaborative working activities</a:t>
            </a:r>
            <a:r>
              <a:rPr lang="en-US" sz="1000" dirty="0" smtClean="0"/>
              <a:t>);</a:t>
            </a:r>
          </a:p>
          <a:p>
            <a:pPr lvl="1" algn="just">
              <a:buFont typeface="+mj-lt"/>
              <a:buAutoNum type="arabicPeriod"/>
            </a:pPr>
            <a:r>
              <a:rPr lang="en-US" sz="1000" dirty="0" smtClean="0"/>
              <a:t>Project </a:t>
            </a:r>
            <a:r>
              <a:rPr lang="en-US" sz="1000" dirty="0"/>
              <a:t>application form could include the information about </a:t>
            </a:r>
            <a:r>
              <a:rPr lang="en-US" sz="1000" dirty="0" smtClean="0"/>
              <a:t>preparation activities </a:t>
            </a:r>
            <a:r>
              <a:rPr lang="en-US" sz="1000" dirty="0"/>
              <a:t>that have already been implemented in school before </a:t>
            </a:r>
            <a:r>
              <a:rPr lang="en-US" sz="1000" dirty="0" smtClean="0"/>
              <a:t>submitting the application;</a:t>
            </a:r>
          </a:p>
          <a:p>
            <a:pPr lvl="1" algn="just">
              <a:buFont typeface="+mj-lt"/>
              <a:buAutoNum type="arabicPeriod"/>
            </a:pPr>
            <a:r>
              <a:rPr lang="en-US" sz="1000" dirty="0" smtClean="0"/>
              <a:t>The </a:t>
            </a:r>
            <a:r>
              <a:rPr lang="en-US" sz="1000" dirty="0"/>
              <a:t>focus of </a:t>
            </a:r>
            <a:r>
              <a:rPr lang="en-US" sz="1000" dirty="0" smtClean="0"/>
              <a:t>NA </a:t>
            </a:r>
            <a:r>
              <a:rPr lang="en-US" sz="1000" dirty="0"/>
              <a:t>initiated events, courses, and </a:t>
            </a:r>
            <a:r>
              <a:rPr lang="en-US" sz="1000" dirty="0" smtClean="0"/>
              <a:t>seminars for </a:t>
            </a:r>
            <a:r>
              <a:rPr lang="en-US" sz="1000" dirty="0"/>
              <a:t>the applicants should be not only information oriented but be </a:t>
            </a:r>
            <a:r>
              <a:rPr lang="en-US" sz="1000" dirty="0" smtClean="0"/>
              <a:t>more focused </a:t>
            </a:r>
            <a:r>
              <a:rPr lang="en-US" sz="1000" dirty="0"/>
              <a:t>on the development of strategic thinking and project </a:t>
            </a:r>
            <a:r>
              <a:rPr lang="en-US" sz="1000" dirty="0" smtClean="0"/>
              <a:t>competency development;</a:t>
            </a:r>
          </a:p>
          <a:p>
            <a:pPr lvl="1" algn="just">
              <a:buFont typeface="+mj-lt"/>
              <a:buAutoNum type="arabicPeriod"/>
            </a:pPr>
            <a:r>
              <a:rPr lang="en-US" sz="1000" dirty="0" smtClean="0"/>
              <a:t>The </a:t>
            </a:r>
            <a:r>
              <a:rPr lang="en-US" sz="1000" dirty="0"/>
              <a:t>promotional materials/activities using ICT technologies </a:t>
            </a:r>
            <a:r>
              <a:rPr lang="en-US" sz="1000" dirty="0" smtClean="0"/>
              <a:t>could be </a:t>
            </a:r>
            <a:r>
              <a:rPr lang="en-US" sz="1000" dirty="0"/>
              <a:t>prepared for introducing the </a:t>
            </a:r>
            <a:r>
              <a:rPr lang="en-US" sz="1000" dirty="0" smtClean="0"/>
              <a:t>ERASMUS+ </a:t>
            </a:r>
            <a:r>
              <a:rPr lang="en-US" sz="1000" dirty="0"/>
              <a:t>to wider school </a:t>
            </a:r>
            <a:r>
              <a:rPr lang="en-US" sz="1000" dirty="0" smtClean="0"/>
              <a:t>audiences (parents</a:t>
            </a:r>
            <a:r>
              <a:rPr lang="en-US" sz="1000" dirty="0"/>
              <a:t>, pupils).</a:t>
            </a:r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24" y="4703742"/>
            <a:ext cx="71886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8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Recommendations (2/2)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For </a:t>
            </a:r>
            <a:r>
              <a:rPr lang="en-US" sz="1400" b="1" dirty="0" smtClean="0"/>
              <a:t>municipality-level politicians and administrators of education:</a:t>
            </a:r>
          </a:p>
          <a:p>
            <a:pPr marL="571500" lvl="1" indent="-228600" algn="just">
              <a:buFont typeface="+mj-lt"/>
              <a:buAutoNum type="arabicPeriod" startAt="7"/>
            </a:pPr>
            <a:r>
              <a:rPr lang="en-US" sz="1000" dirty="0"/>
              <a:t>If the </a:t>
            </a:r>
            <a:r>
              <a:rPr lang="en-US" sz="1000" b="1" dirty="0"/>
              <a:t>follow-up studies</a:t>
            </a:r>
            <a:r>
              <a:rPr lang="en-US" sz="1000" dirty="0"/>
              <a:t> were to be conducted it is recommended to </a:t>
            </a:r>
            <a:r>
              <a:rPr lang="en-US" sz="1000" dirty="0" smtClean="0"/>
              <a:t>initiate them </a:t>
            </a:r>
            <a:r>
              <a:rPr lang="en-US" sz="1000" b="1" dirty="0"/>
              <a:t>after a reasonable period</a:t>
            </a:r>
            <a:r>
              <a:rPr lang="en-US" sz="1000" dirty="0"/>
              <a:t>, e.g. 1–2 years after the project completion;</a:t>
            </a:r>
            <a:endParaRPr lang="en-US" sz="1000" dirty="0" smtClean="0"/>
          </a:p>
          <a:p>
            <a:pPr marL="571500" lvl="1" indent="-228600" algn="just">
              <a:buFont typeface="+mj-lt"/>
              <a:buAutoNum type="arabicPeriod" startAt="7"/>
            </a:pPr>
            <a:r>
              <a:rPr lang="en-US" sz="1000" dirty="0"/>
              <a:t>For administrators of the municipalities where ERASMUS+ KA1 </a:t>
            </a:r>
            <a:r>
              <a:rPr lang="en-US" sz="1000" dirty="0" smtClean="0"/>
              <a:t>projects were </a:t>
            </a:r>
            <a:r>
              <a:rPr lang="en-US" sz="1000" dirty="0"/>
              <a:t>implemented on the consortium model, it is recommended </a:t>
            </a:r>
            <a:r>
              <a:rPr lang="en-US" sz="1000" b="1" dirty="0"/>
              <a:t>to </a:t>
            </a:r>
            <a:r>
              <a:rPr lang="en-US" sz="1000" b="1" dirty="0" smtClean="0"/>
              <a:t>monitor the </a:t>
            </a:r>
            <a:r>
              <a:rPr lang="en-US" sz="1000" b="1" dirty="0"/>
              <a:t>impact of the project on the local/regional environment and </a:t>
            </a:r>
            <a:r>
              <a:rPr lang="en-US" sz="1000" b="1" dirty="0" smtClean="0"/>
              <a:t>create favorable conditions </a:t>
            </a:r>
            <a:r>
              <a:rPr lang="en-US" sz="1000" b="1" dirty="0"/>
              <a:t>for joining into experience sharing </a:t>
            </a:r>
            <a:r>
              <a:rPr lang="en-US" sz="1000" b="1" dirty="0" smtClean="0"/>
              <a:t>activities</a:t>
            </a:r>
            <a:r>
              <a:rPr lang="en-US" sz="1000" dirty="0" smtClean="0"/>
              <a:t>.</a:t>
            </a:r>
            <a:endParaRPr lang="en-US" sz="1000" dirty="0"/>
          </a:p>
          <a:p>
            <a:pPr marL="0" indent="0">
              <a:buNone/>
            </a:pPr>
            <a:r>
              <a:rPr lang="en-US" sz="1400" b="1" dirty="0" smtClean="0"/>
              <a:t>For school managers and teachers</a:t>
            </a:r>
            <a:r>
              <a:rPr lang="en-US" sz="1400" b="1" dirty="0"/>
              <a:t>:</a:t>
            </a:r>
          </a:p>
          <a:p>
            <a:pPr marL="571500" lvl="1" indent="-228600" algn="just">
              <a:buFont typeface="+mj-lt"/>
              <a:buAutoNum type="arabicPeriod" startAt="9"/>
            </a:pPr>
            <a:r>
              <a:rPr lang="en-US" sz="1000" dirty="0"/>
              <a:t>The aspects of </a:t>
            </a:r>
            <a:r>
              <a:rPr lang="en-US" sz="1000" b="1" dirty="0"/>
              <a:t>the impact and sustainability of </a:t>
            </a:r>
            <a:r>
              <a:rPr lang="en-US" sz="1000" b="1" dirty="0" smtClean="0"/>
              <a:t>an </a:t>
            </a:r>
            <a:r>
              <a:rPr lang="en-US" sz="1000" b="1" dirty="0"/>
              <a:t>ERASMUS+ </a:t>
            </a:r>
            <a:r>
              <a:rPr lang="en-US" sz="1000" b="1" dirty="0" smtClean="0"/>
              <a:t>KA1 project</a:t>
            </a:r>
            <a:r>
              <a:rPr lang="en-US" sz="1000" dirty="0" smtClean="0"/>
              <a:t> &lt;…&gt; </a:t>
            </a:r>
            <a:r>
              <a:rPr lang="en-US" sz="1000" b="1" dirty="0"/>
              <a:t>should be </a:t>
            </a:r>
            <a:r>
              <a:rPr lang="en-US" sz="1000" b="1" dirty="0" err="1"/>
              <a:t>analysed</a:t>
            </a:r>
            <a:r>
              <a:rPr lang="en-US" sz="1000" b="1" dirty="0"/>
              <a:t> and assessed as part of </a:t>
            </a:r>
            <a:r>
              <a:rPr lang="en-US" sz="1000" b="1" dirty="0" smtClean="0"/>
              <a:t>school self-assessment</a:t>
            </a:r>
            <a:r>
              <a:rPr lang="en-US" sz="1000" dirty="0" smtClean="0"/>
              <a:t> </a:t>
            </a:r>
            <a:r>
              <a:rPr lang="en-US" sz="1000" dirty="0"/>
              <a:t>(finding the links between the aims reached by the </a:t>
            </a:r>
            <a:r>
              <a:rPr lang="en-US" sz="1000" dirty="0" smtClean="0"/>
              <a:t>project and </a:t>
            </a:r>
            <a:r>
              <a:rPr lang="en-US" sz="1000" dirty="0"/>
              <a:t>school performance </a:t>
            </a:r>
            <a:r>
              <a:rPr lang="en-US" sz="1000" dirty="0" smtClean="0"/>
              <a:t>indicators);</a:t>
            </a:r>
            <a:endParaRPr lang="en-US" sz="1000" dirty="0"/>
          </a:p>
          <a:p>
            <a:pPr marL="571500" lvl="1" indent="-228600" algn="just">
              <a:buFont typeface="+mj-lt"/>
              <a:buAutoNum type="arabicPeriod" startAt="9"/>
            </a:pPr>
            <a:r>
              <a:rPr lang="en-US" sz="1000" dirty="0"/>
              <a:t>If the language is an obstacle for professional development abroad, </a:t>
            </a:r>
            <a:r>
              <a:rPr lang="en-US" sz="1000" dirty="0" smtClean="0"/>
              <a:t>schools could </a:t>
            </a:r>
            <a:r>
              <a:rPr lang="en-US" sz="1000" dirty="0"/>
              <a:t>use part of the </a:t>
            </a:r>
            <a:r>
              <a:rPr lang="en-US" sz="1000" dirty="0" err="1"/>
              <a:t>organisational</a:t>
            </a:r>
            <a:r>
              <a:rPr lang="en-US" sz="1000" dirty="0"/>
              <a:t> lump-sum for language </a:t>
            </a:r>
            <a:r>
              <a:rPr lang="en-US" sz="1000" dirty="0" smtClean="0"/>
              <a:t>development skills;</a:t>
            </a:r>
          </a:p>
          <a:p>
            <a:pPr marL="571500" lvl="1" indent="-228600" algn="just">
              <a:buFont typeface="+mj-lt"/>
              <a:buAutoNum type="arabicPeriod" startAt="9"/>
            </a:pPr>
            <a:r>
              <a:rPr lang="en-US" sz="1000" dirty="0" smtClean="0"/>
              <a:t>It is recommended </a:t>
            </a:r>
            <a:r>
              <a:rPr lang="en-US" sz="1000" b="1" dirty="0"/>
              <a:t>to choose the combination of different forms of mobility </a:t>
            </a:r>
            <a:r>
              <a:rPr lang="en-US" sz="1000" b="1" dirty="0" smtClean="0"/>
              <a:t>–</a:t>
            </a:r>
            <a:r>
              <a:rPr lang="en-US" sz="1000" dirty="0" smtClean="0"/>
              <a:t> &lt;…&gt; </a:t>
            </a:r>
            <a:r>
              <a:rPr lang="en-US" sz="1000" b="1" dirty="0"/>
              <a:t>courses aligned with more practical forms, like </a:t>
            </a:r>
            <a:r>
              <a:rPr lang="en-US" sz="1000" b="1" dirty="0" smtClean="0"/>
              <a:t>job shadowing </a:t>
            </a:r>
            <a:r>
              <a:rPr lang="en-US" sz="1000" b="1" dirty="0"/>
              <a:t>and </a:t>
            </a:r>
            <a:r>
              <a:rPr lang="en-US" sz="1000" b="1" dirty="0" smtClean="0"/>
              <a:t>teaching</a:t>
            </a:r>
            <a:r>
              <a:rPr lang="en-US" sz="1000" dirty="0" smtClean="0"/>
              <a:t>;</a:t>
            </a:r>
          </a:p>
          <a:p>
            <a:pPr marL="571500" lvl="1" indent="-228600" algn="just">
              <a:buFont typeface="+mj-lt"/>
              <a:buAutoNum type="arabicPeriod" startAt="9"/>
            </a:pPr>
            <a:r>
              <a:rPr lang="en-US" sz="1000" dirty="0"/>
              <a:t>The </a:t>
            </a:r>
            <a:r>
              <a:rPr lang="en-US" sz="1000" b="1" dirty="0"/>
              <a:t>engagement of school principal in all project stages is </a:t>
            </a:r>
            <a:r>
              <a:rPr lang="en-US" sz="1000" b="1" dirty="0" smtClean="0"/>
              <a:t>highly recommended </a:t>
            </a:r>
            <a:r>
              <a:rPr lang="en-US" sz="1000" b="1" dirty="0"/>
              <a:t>for the </a:t>
            </a:r>
            <a:r>
              <a:rPr lang="en-US" sz="1000" b="1" dirty="0" err="1"/>
              <a:t>ensurance</a:t>
            </a:r>
            <a:r>
              <a:rPr lang="en-US" sz="1000" b="1" dirty="0"/>
              <a:t> of the effectiveness and sustainability </a:t>
            </a:r>
            <a:r>
              <a:rPr lang="en-US" sz="1000" b="1" dirty="0" smtClean="0"/>
              <a:t>of project </a:t>
            </a:r>
            <a:r>
              <a:rPr lang="en-US" sz="1000" b="1" dirty="0"/>
              <a:t>results</a:t>
            </a:r>
            <a:r>
              <a:rPr lang="en-US" sz="1000" dirty="0"/>
              <a:t>.</a:t>
            </a:r>
            <a:endParaRPr lang="en-US" sz="1000" dirty="0" smtClean="0"/>
          </a:p>
          <a:p>
            <a:pPr lvl="1">
              <a:buFont typeface="+mj-lt"/>
              <a:buAutoNum type="arabicPeriod" startAt="9"/>
            </a:pPr>
            <a:endParaRPr lang="en-US" sz="1000" dirty="0"/>
          </a:p>
          <a:p>
            <a:pPr marL="342900" lvl="1" indent="0">
              <a:buNone/>
            </a:pP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24" y="4703742"/>
            <a:ext cx="71886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8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Dissemination and exploitation of the results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1400" b="1" dirty="0" smtClean="0"/>
              <a:t>Results:</a:t>
            </a:r>
          </a:p>
          <a:p>
            <a:pPr lvl="1" algn="just"/>
            <a:r>
              <a:rPr lang="en-US" sz="1200" dirty="0" smtClean="0"/>
              <a:t>5 national research reports (NRRs);</a:t>
            </a:r>
          </a:p>
          <a:p>
            <a:pPr lvl="1" algn="just"/>
            <a:r>
              <a:rPr lang="en-US" sz="1200" dirty="0" smtClean="0"/>
              <a:t>1 (joint) transnational research report (TRR).</a:t>
            </a:r>
            <a:endParaRPr lang="en-US" sz="1200" dirty="0"/>
          </a:p>
          <a:p>
            <a:pPr marL="0" indent="0" algn="just">
              <a:buNone/>
            </a:pPr>
            <a:r>
              <a:rPr lang="en-US" sz="1400" b="1" dirty="0" smtClean="0"/>
              <a:t>Publications:</a:t>
            </a:r>
            <a:endParaRPr lang="en-US" sz="1400" b="1" dirty="0"/>
          </a:p>
          <a:p>
            <a:pPr lvl="1" algn="just"/>
            <a:r>
              <a:rPr lang="en-US" sz="1200" dirty="0"/>
              <a:t>FI </a:t>
            </a:r>
            <a:r>
              <a:rPr lang="en-US" sz="1200" dirty="0" smtClean="0"/>
              <a:t>NA: a </a:t>
            </a:r>
            <a:r>
              <a:rPr lang="en-US" sz="1200" dirty="0"/>
              <a:t>dedicated “Facts express” </a:t>
            </a:r>
            <a:r>
              <a:rPr lang="en-US" sz="1200" dirty="0" smtClean="0"/>
              <a:t>publication, infographics;</a:t>
            </a:r>
            <a:endParaRPr lang="en-US" sz="1200" dirty="0"/>
          </a:p>
          <a:p>
            <a:pPr lvl="1" algn="just"/>
            <a:r>
              <a:rPr lang="en-US" sz="1200" dirty="0"/>
              <a:t>LT NA: two Short National Research Papers (“Problem Analysis in Education”): “How teacher training abroad strengthens teachers’ leadership” </a:t>
            </a:r>
            <a:r>
              <a:rPr lang="en-US" sz="1200" dirty="0" smtClean="0"/>
              <a:t>and “Strengthening </a:t>
            </a:r>
            <a:r>
              <a:rPr lang="en-US" sz="1200" dirty="0"/>
              <a:t>the school’s transnational dimension through teacher training abroad projects</a:t>
            </a:r>
            <a:r>
              <a:rPr lang="en-US" sz="1200" dirty="0" smtClean="0"/>
              <a:t>”;</a:t>
            </a:r>
          </a:p>
          <a:p>
            <a:pPr lvl="1" algn="just"/>
            <a:r>
              <a:rPr lang="en-US" sz="1200" dirty="0"/>
              <a:t>PL NA: an article in a quarterly educational journal “Europe for Actives</a:t>
            </a:r>
            <a:r>
              <a:rPr lang="en-US" sz="1200" dirty="0" smtClean="0"/>
              <a:t>”; </a:t>
            </a:r>
            <a:r>
              <a:rPr lang="en-US" sz="1200" dirty="0"/>
              <a:t>a printed version of the </a:t>
            </a:r>
            <a:r>
              <a:rPr lang="en-US" sz="1200" dirty="0" smtClean="0"/>
              <a:t>NRR.</a:t>
            </a:r>
          </a:p>
          <a:p>
            <a:pPr marL="0" indent="0" algn="just">
              <a:buNone/>
            </a:pPr>
            <a:r>
              <a:rPr lang="en-US" sz="1400" b="1" dirty="0" smtClean="0"/>
              <a:t>Websites:</a:t>
            </a:r>
            <a:endParaRPr lang="en-US" sz="1400" b="1" dirty="0"/>
          </a:p>
          <a:p>
            <a:pPr lvl="1" algn="just"/>
            <a:r>
              <a:rPr lang="en-US" sz="1200" dirty="0" smtClean="0"/>
              <a:t>All NAs.</a:t>
            </a:r>
          </a:p>
          <a:p>
            <a:pPr marL="0" indent="0" algn="just">
              <a:buNone/>
            </a:pPr>
            <a:r>
              <a:rPr lang="en-US" sz="1400" b="1" dirty="0" err="1" smtClean="0"/>
              <a:t>Oth</a:t>
            </a:r>
            <a:r>
              <a:rPr lang="en-US" sz="1400" b="1" dirty="0" smtClean="0"/>
              <a:t>.:</a:t>
            </a:r>
            <a:endParaRPr lang="en-US" sz="1400" b="1" dirty="0"/>
          </a:p>
          <a:p>
            <a:pPr lvl="1" algn="just"/>
            <a:r>
              <a:rPr lang="en-US" sz="1200" dirty="0"/>
              <a:t>part of the mid-term evaluation of the ERASMUS+, </a:t>
            </a:r>
            <a:r>
              <a:rPr lang="en-US" sz="1200" dirty="0" smtClean="0"/>
              <a:t>presentation </a:t>
            </a:r>
            <a:r>
              <a:rPr lang="en-US" sz="1200" dirty="0"/>
              <a:t>of the TRR in the Sectorial EC </a:t>
            </a:r>
            <a:r>
              <a:rPr lang="en-US" sz="1200" dirty="0" smtClean="0"/>
              <a:t>Meeting, </a:t>
            </a:r>
            <a:r>
              <a:rPr lang="en-US" sz="1200" dirty="0"/>
              <a:t>presentation </a:t>
            </a:r>
            <a:r>
              <a:rPr lang="en-US" sz="1200" dirty="0" smtClean="0"/>
              <a:t>of the NRR and TRR to </a:t>
            </a:r>
            <a:r>
              <a:rPr lang="en-US" sz="1200" dirty="0"/>
              <a:t>the national authority and stakeholders (LT </a:t>
            </a:r>
            <a:r>
              <a:rPr lang="en-US" sz="1200" dirty="0" smtClean="0"/>
              <a:t>NA), mailing </a:t>
            </a:r>
            <a:r>
              <a:rPr lang="en-US" sz="1200" dirty="0"/>
              <a:t>lists (FI NA), info/training </a:t>
            </a:r>
            <a:r>
              <a:rPr lang="en-US" sz="1200" dirty="0" smtClean="0"/>
              <a:t>sessions.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24" y="4703742"/>
            <a:ext cx="71886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8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Dissemination and exploitation of the results (NRRs)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200" dirty="0" smtClean="0"/>
              <a:t>DE </a:t>
            </a:r>
            <a:r>
              <a:rPr lang="en-US" sz="1200" dirty="0"/>
              <a:t>NA: </a:t>
            </a: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www.kmk-pad.org/index.php?id=626</a:t>
            </a:r>
            <a:endParaRPr lang="en-US" sz="1200" dirty="0"/>
          </a:p>
          <a:p>
            <a:pPr marL="300038" lvl="1" indent="0">
              <a:buNone/>
            </a:pPr>
            <a:r>
              <a:rPr lang="en-US" sz="900" dirty="0" smtClean="0"/>
              <a:t>(direct </a:t>
            </a:r>
            <a:r>
              <a:rPr lang="en-US" sz="900" dirty="0"/>
              <a:t>link to the NRR in German </a:t>
            </a:r>
            <a:r>
              <a:rPr lang="en-US" sz="900" dirty="0">
                <a:hlinkClick r:id="rId3"/>
              </a:rPr>
              <a:t>https://www.kmk-pad.org/fileadmin/Dateien/download/vf/TCA/Abschlussbericht_Erasmus__Evaluation_Leitaktion_1.pdf</a:t>
            </a:r>
            <a:r>
              <a:rPr lang="en-US" sz="900" dirty="0" smtClean="0"/>
              <a:t>); </a:t>
            </a:r>
            <a:endParaRPr lang="en-US" sz="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 smtClean="0"/>
              <a:t>EE NA: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://archimedes.ee/infomaterjal/uuringud-ja-ulevaated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/>
          </a:p>
          <a:p>
            <a:pPr marL="300038" lvl="1" indent="0">
              <a:buNone/>
            </a:pPr>
            <a:r>
              <a:rPr lang="en-US" sz="900" dirty="0" smtClean="0"/>
              <a:t>(</a:t>
            </a:r>
            <a:r>
              <a:rPr lang="en-US" sz="900" dirty="0"/>
              <a:t>direct link to the NRR in English </a:t>
            </a:r>
            <a:r>
              <a:rPr lang="en-US" sz="900" dirty="0">
                <a:hlinkClick r:id="rId5"/>
              </a:rPr>
              <a:t>http://archimedes.ee/wp-content/uploads/2017/01/%C3%95pir%C3%A4nde-m%C3%B5ju_l%C3%B5ppversioon.pdf</a:t>
            </a:r>
            <a:r>
              <a:rPr lang="en-US" sz="900" dirty="0" smtClean="0"/>
              <a:t>); </a:t>
            </a:r>
            <a:endParaRPr lang="en-US" sz="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 smtClean="0"/>
              <a:t>FI NA: </a:t>
            </a:r>
            <a:r>
              <a:rPr lang="en-US" sz="1200" dirty="0" smtClean="0">
                <a:hlinkClick r:id="rId6"/>
              </a:rPr>
              <a:t>http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www.cimo.fi/ohjelmat/erasmusplus/yleissivistavalle_koulutukselle/avaintoimi_1_liikkuvuus</a:t>
            </a:r>
            <a:endParaRPr lang="en-US" sz="1200" dirty="0"/>
          </a:p>
          <a:p>
            <a:pPr marL="300038" lvl="1" indent="0">
              <a:buNone/>
            </a:pPr>
            <a:r>
              <a:rPr lang="en-US" sz="900" dirty="0" smtClean="0"/>
              <a:t>(direct </a:t>
            </a:r>
            <a:r>
              <a:rPr lang="en-US" sz="900" dirty="0"/>
              <a:t>link to the NRR in English: </a:t>
            </a:r>
            <a:r>
              <a:rPr lang="en-US" sz="900" dirty="0">
                <a:hlinkClick r:id="rId7"/>
              </a:rPr>
              <a:t>http://</a:t>
            </a:r>
            <a:r>
              <a:rPr lang="en-US" sz="900" dirty="0" smtClean="0">
                <a:hlinkClick r:id="rId7"/>
              </a:rPr>
              <a:t>www.cimo.fi/instancedata/prime_product_julkaisu/cimo/embeds/cimowwwstructure/111811_National_Report_Finland_FINAL.pdf</a:t>
            </a:r>
            <a:r>
              <a:rPr lang="en-US" sz="900" dirty="0" smtClean="0"/>
              <a:t>; </a:t>
            </a:r>
            <a:endParaRPr lang="en-US" sz="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 smtClean="0"/>
              <a:t>LT </a:t>
            </a:r>
            <a:r>
              <a:rPr lang="en-US" sz="1200" dirty="0"/>
              <a:t>NA: </a:t>
            </a:r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erasmus-plius.lt/puslapis/erasmus-mobilumo-mokymosi-tikslais-projektu-statistika-177</a:t>
            </a:r>
            <a:endParaRPr lang="en-US" sz="1200" dirty="0"/>
          </a:p>
          <a:p>
            <a:pPr marL="300038" lvl="1" indent="0">
              <a:buNone/>
            </a:pPr>
            <a:r>
              <a:rPr lang="en-US" sz="900" dirty="0" smtClean="0"/>
              <a:t>(direct </a:t>
            </a:r>
            <a:r>
              <a:rPr lang="en-US" sz="900" dirty="0"/>
              <a:t>link to the NRR in English: </a:t>
            </a:r>
            <a:r>
              <a:rPr lang="en-US" sz="900" dirty="0">
                <a:hlinkClick r:id="rId9"/>
              </a:rPr>
              <a:t>http://erasmus-plius.lt/uploads/files/2015-12-18i-national-report.pdf</a:t>
            </a:r>
            <a:r>
              <a:rPr lang="en-US" sz="900" dirty="0" smtClean="0"/>
              <a:t>); </a:t>
            </a:r>
            <a:endParaRPr lang="en-US" sz="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 smtClean="0"/>
              <a:t>PL </a:t>
            </a:r>
            <a:r>
              <a:rPr lang="en-US" sz="1200" dirty="0"/>
              <a:t>NA: </a:t>
            </a:r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czytelnia.frse.org.pl/1542/</a:t>
            </a:r>
            <a:endParaRPr lang="en-US" sz="1200" dirty="0"/>
          </a:p>
          <a:p>
            <a:pPr marL="300038" lvl="1" indent="0">
              <a:buNone/>
            </a:pPr>
            <a:r>
              <a:rPr lang="en-US" sz="900" dirty="0" smtClean="0"/>
              <a:t>(direct </a:t>
            </a:r>
            <a:r>
              <a:rPr lang="en-US" sz="900" dirty="0"/>
              <a:t>link to the NRR in English </a:t>
            </a:r>
            <a:r>
              <a:rPr lang="en-US" sz="900" dirty="0">
                <a:hlinkClick r:id="rId11"/>
              </a:rPr>
              <a:t>http://czytelnia.frse.org.pl/media/frse-raport-nauczyciele-ENG-2017-01-04-a_VZ9jBQM.pdf</a:t>
            </a:r>
            <a:r>
              <a:rPr lang="en-US" sz="900" dirty="0" smtClean="0"/>
              <a:t>). </a:t>
            </a:r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24" y="4703742"/>
            <a:ext cx="71886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8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Dissemination and exploitation of the results (TRR)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200" dirty="0" smtClean="0"/>
              <a:t>TRR (in English):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erasmus-plius.lt/uploads/files/impact-sustainability-of-the-erasmus-programme-ka1-mobility-projects-for-school-education-staff.pdf</a:t>
            </a:r>
            <a:endParaRPr lang="en-US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 smtClean="0"/>
              <a:t>TRR </a:t>
            </a:r>
            <a:r>
              <a:rPr lang="en-US" sz="1200" i="1" dirty="0" smtClean="0"/>
              <a:t>in brief </a:t>
            </a:r>
            <a:r>
              <a:rPr lang="en-US" sz="1200" dirty="0" smtClean="0"/>
              <a:t>(in English):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erasmus-plius.lt/uploads/files/impact-sustainability-of-the-erasmus-programme-ka1-mobility-projects-for-school-education-staffreport-in-brief.pdf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24" y="4703742"/>
            <a:ext cx="71886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8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Follow-up of the research: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/>
              <a:t>Longitudinal research;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i="1" dirty="0" smtClean="0"/>
              <a:t>Updated</a:t>
            </a:r>
            <a:r>
              <a:rPr lang="en-US" sz="1200" dirty="0" smtClean="0"/>
              <a:t> methodology </a:t>
            </a:r>
            <a:r>
              <a:rPr lang="en-US" sz="1200" dirty="0"/>
              <a:t>and research </a:t>
            </a:r>
            <a:r>
              <a:rPr lang="en-US" sz="1200" dirty="0" smtClean="0"/>
              <a:t>instruments </a:t>
            </a:r>
            <a:r>
              <a:rPr lang="en-US" sz="1200" dirty="0"/>
              <a:t>to ensure </a:t>
            </a:r>
            <a:r>
              <a:rPr lang="en-US" sz="1200" dirty="0" smtClean="0"/>
              <a:t>comparability;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/>
              <a:t>Evaluation of </a:t>
            </a:r>
            <a:r>
              <a:rPr lang="en-US" sz="1200" dirty="0" smtClean="0"/>
              <a:t>the </a:t>
            </a:r>
            <a:r>
              <a:rPr lang="en-US" sz="1200" u="sng" dirty="0" smtClean="0"/>
              <a:t>sustainability</a:t>
            </a:r>
            <a:r>
              <a:rPr lang="en-US" sz="1200" dirty="0" smtClean="0"/>
              <a:t> </a:t>
            </a:r>
            <a:r>
              <a:rPr lang="en-US" sz="1200" dirty="0"/>
              <a:t>of </a:t>
            </a:r>
            <a:r>
              <a:rPr lang="en-US" sz="1200" dirty="0" smtClean="0"/>
              <a:t>the results (i.e. same </a:t>
            </a:r>
            <a:r>
              <a:rPr lang="en-US" sz="1200" dirty="0"/>
              <a:t>schools</a:t>
            </a:r>
            <a:r>
              <a:rPr lang="en-US" sz="1200" dirty="0" smtClean="0"/>
              <a:t>).</a:t>
            </a:r>
          </a:p>
          <a:p>
            <a:pPr marL="0" indent="0" algn="just">
              <a:buNone/>
            </a:pPr>
            <a:endParaRPr lang="en-US" sz="1400" b="1" dirty="0" smtClean="0"/>
          </a:p>
          <a:p>
            <a:pPr marL="0" indent="0" algn="just">
              <a:buNone/>
            </a:pPr>
            <a:r>
              <a:rPr lang="en-US" sz="1400" b="1" dirty="0" smtClean="0"/>
              <a:t>TCA </a:t>
            </a:r>
            <a:r>
              <a:rPr lang="en-US" sz="1400" b="1" dirty="0"/>
              <a:t>partners:</a:t>
            </a:r>
          </a:p>
          <a:p>
            <a:pPr lvl="1" algn="just"/>
            <a:r>
              <a:rPr lang="en-US" sz="1200" dirty="0"/>
              <a:t>Estonia, </a:t>
            </a:r>
            <a:r>
              <a:rPr lang="en-US" sz="1200" dirty="0" smtClean="0"/>
              <a:t>Finland, Germany, Lithuania </a:t>
            </a:r>
            <a:r>
              <a:rPr lang="en-US" sz="1200" dirty="0"/>
              <a:t>and Poland.</a:t>
            </a:r>
          </a:p>
          <a:p>
            <a:pPr marL="0" indent="0" algn="just">
              <a:buNone/>
            </a:pPr>
            <a:r>
              <a:rPr lang="en-US" sz="1400" b="1" dirty="0"/>
              <a:t>Period of the TCA: </a:t>
            </a:r>
          </a:p>
          <a:p>
            <a:pPr lvl="1" algn="just"/>
            <a:r>
              <a:rPr lang="en-US" sz="1200" dirty="0" smtClean="0"/>
              <a:t>From January to </a:t>
            </a:r>
            <a:r>
              <a:rPr lang="en-US" sz="1200" dirty="0"/>
              <a:t>D</a:t>
            </a:r>
            <a:r>
              <a:rPr lang="en-US" sz="1200" dirty="0" smtClean="0"/>
              <a:t>ecember, 2018. 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3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200" dirty="0"/>
              <a:t>Dziękuję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2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1800" dirty="0" err="1" smtClean="0"/>
              <a:t>Impact</a:t>
            </a:r>
            <a:r>
              <a:rPr lang="lt-LT" sz="1800" dirty="0" smtClean="0"/>
              <a:t> </a:t>
            </a:r>
            <a:r>
              <a:rPr lang="lt-LT" sz="1800" dirty="0" err="1" smtClean="0"/>
              <a:t>and</a:t>
            </a:r>
            <a:r>
              <a:rPr lang="lt-LT" sz="1800" dirty="0" smtClean="0"/>
              <a:t> </a:t>
            </a:r>
            <a:r>
              <a:rPr lang="lt-LT" sz="1800" dirty="0" err="1"/>
              <a:t>S</a:t>
            </a:r>
            <a:r>
              <a:rPr lang="lt-LT" sz="1800" dirty="0" err="1" smtClean="0"/>
              <a:t>ustainability</a:t>
            </a:r>
            <a:r>
              <a:rPr lang="lt-LT" sz="1800" dirty="0" smtClean="0"/>
              <a:t> </a:t>
            </a:r>
            <a:r>
              <a:rPr lang="lt-LT" sz="1800" dirty="0" err="1" smtClean="0"/>
              <a:t>of</a:t>
            </a:r>
            <a:r>
              <a:rPr lang="lt-LT" sz="1800" dirty="0" smtClean="0"/>
              <a:t> </a:t>
            </a:r>
            <a:r>
              <a:rPr lang="lt-LT" sz="1800" dirty="0" err="1" smtClean="0"/>
              <a:t>the</a:t>
            </a:r>
            <a:r>
              <a:rPr lang="lt-LT" sz="1800" dirty="0" smtClean="0"/>
              <a:t> </a:t>
            </a:r>
            <a:r>
              <a:rPr lang="lt-LT" sz="1800" dirty="0" err="1" smtClean="0"/>
              <a:t>Erasmus</a:t>
            </a:r>
            <a:r>
              <a:rPr lang="lt-LT" sz="1800" dirty="0" smtClean="0"/>
              <a:t>+ </a:t>
            </a:r>
            <a:r>
              <a:rPr lang="lt-LT" sz="1800" dirty="0" err="1"/>
              <a:t>P</a:t>
            </a:r>
            <a:r>
              <a:rPr lang="lt-LT" sz="1800" dirty="0" err="1" smtClean="0"/>
              <a:t>rogramme</a:t>
            </a:r>
            <a:r>
              <a:rPr lang="lt-LT" sz="1800" dirty="0" smtClean="0"/>
              <a:t> </a:t>
            </a:r>
            <a:r>
              <a:rPr lang="lt-LT" sz="1800" dirty="0" err="1" smtClean="0"/>
              <a:t>Key</a:t>
            </a:r>
            <a:r>
              <a:rPr lang="lt-LT" sz="1800" dirty="0" smtClean="0"/>
              <a:t> </a:t>
            </a:r>
            <a:r>
              <a:rPr lang="lt-LT" sz="1800" dirty="0" err="1" smtClean="0"/>
              <a:t>Action</a:t>
            </a:r>
            <a:r>
              <a:rPr lang="lt-LT" sz="1800" dirty="0" smtClean="0"/>
              <a:t> 1 </a:t>
            </a:r>
            <a:r>
              <a:rPr lang="en-US" sz="1800" dirty="0" smtClean="0"/>
              <a:t>(KA1) </a:t>
            </a:r>
            <a:r>
              <a:rPr lang="lt-LT" sz="1800" dirty="0" err="1" smtClean="0"/>
              <a:t>Mobility</a:t>
            </a:r>
            <a:r>
              <a:rPr lang="lt-LT" sz="1800" dirty="0" smtClean="0"/>
              <a:t> </a:t>
            </a:r>
            <a:r>
              <a:rPr lang="lt-LT" sz="1800" dirty="0" err="1" smtClean="0"/>
              <a:t>Projects</a:t>
            </a:r>
            <a:r>
              <a:rPr lang="lt-LT" sz="1800" dirty="0" smtClean="0"/>
              <a:t> </a:t>
            </a:r>
            <a:r>
              <a:rPr lang="lt-LT" sz="1800" dirty="0" err="1" smtClean="0"/>
              <a:t>for</a:t>
            </a:r>
            <a:r>
              <a:rPr lang="lt-LT" sz="1800" dirty="0" smtClean="0"/>
              <a:t> </a:t>
            </a:r>
            <a:r>
              <a:rPr lang="lt-LT" sz="1800" dirty="0" err="1" smtClean="0"/>
              <a:t>School</a:t>
            </a:r>
            <a:r>
              <a:rPr lang="lt-LT" sz="1800" dirty="0" smtClean="0"/>
              <a:t> </a:t>
            </a:r>
            <a:r>
              <a:rPr lang="lt-LT" sz="1800" dirty="0" err="1" smtClean="0"/>
              <a:t>Education</a:t>
            </a:r>
            <a:r>
              <a:rPr lang="lt-LT" sz="1800" dirty="0" smtClean="0"/>
              <a:t> </a:t>
            </a:r>
            <a:r>
              <a:rPr lang="lt-LT" sz="1800" dirty="0" err="1" smtClean="0"/>
              <a:t>Staff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536975"/>
              </p:ext>
            </p:extLst>
          </p:nvPr>
        </p:nvGraphicFramePr>
        <p:xfrm>
          <a:off x="0" y="1127125"/>
          <a:ext cx="6858000" cy="31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24" y="4703742"/>
            <a:ext cx="718860" cy="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8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Impact and Sustainability of the Erasmus+ </a:t>
            </a:r>
            <a:r>
              <a:rPr lang="en-US" sz="1800" dirty="0" err="1"/>
              <a:t>Programme</a:t>
            </a:r>
            <a:r>
              <a:rPr lang="en-US" sz="1800" dirty="0"/>
              <a:t> Key Action 1 </a:t>
            </a:r>
            <a:r>
              <a:rPr lang="en-US" sz="1800" dirty="0" smtClean="0"/>
              <a:t>(KA1) Mobility </a:t>
            </a:r>
            <a:r>
              <a:rPr lang="en-US" sz="1800" dirty="0"/>
              <a:t>Projects for School Education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1400" b="1" dirty="0" err="1"/>
              <a:t>Reasons</a:t>
            </a:r>
            <a:r>
              <a:rPr lang="lt-LT" sz="1400" b="1" dirty="0"/>
              <a:t> </a:t>
            </a:r>
            <a:r>
              <a:rPr lang="lt-LT" sz="1400" b="1" dirty="0" err="1"/>
              <a:t>of</a:t>
            </a:r>
            <a:r>
              <a:rPr lang="lt-LT" sz="1400" b="1" dirty="0"/>
              <a:t> </a:t>
            </a:r>
            <a:r>
              <a:rPr lang="lt-LT" sz="1400" b="1" dirty="0" err="1"/>
              <a:t>the</a:t>
            </a:r>
            <a:r>
              <a:rPr lang="en-US" sz="1400" b="1" dirty="0"/>
              <a:t> </a:t>
            </a:r>
            <a:r>
              <a:rPr lang="en-US" sz="1400" b="1" dirty="0" err="1" smtClean="0"/>
              <a:t>reasearch</a:t>
            </a:r>
            <a:r>
              <a:rPr lang="en-US" sz="1400" b="1" dirty="0"/>
              <a:t>:</a:t>
            </a:r>
          </a:p>
          <a:p>
            <a:pPr lvl="1" algn="just"/>
            <a:r>
              <a:rPr lang="en-US" sz="1200" dirty="0"/>
              <a:t>A</a:t>
            </a:r>
            <a:r>
              <a:rPr lang="lt-LT" sz="1200" dirty="0" smtClean="0"/>
              <a:t> </a:t>
            </a:r>
            <a:r>
              <a:rPr lang="en-US" sz="1200" dirty="0" smtClean="0"/>
              <a:t>new </a:t>
            </a:r>
            <a:r>
              <a:rPr lang="en-US" sz="1200" dirty="0"/>
              <a:t>strategic approach introduced in </a:t>
            </a:r>
            <a:r>
              <a:rPr lang="en-US" sz="1200" dirty="0" smtClean="0"/>
              <a:t>the ERASMUS+;</a:t>
            </a:r>
            <a:endParaRPr lang="en-US" sz="1200" dirty="0"/>
          </a:p>
          <a:p>
            <a:pPr lvl="1" algn="just"/>
            <a:r>
              <a:rPr lang="en-US" sz="1200" dirty="0"/>
              <a:t>A</a:t>
            </a:r>
            <a:r>
              <a:rPr lang="en-US" sz="1200" dirty="0" smtClean="0"/>
              <a:t> </a:t>
            </a:r>
            <a:r>
              <a:rPr lang="en-US" sz="1200" dirty="0"/>
              <a:t>significant increase of the grant amount per </a:t>
            </a:r>
            <a:r>
              <a:rPr lang="en-US" sz="1200" dirty="0" smtClean="0"/>
              <a:t>school; </a:t>
            </a:r>
            <a:endParaRPr lang="en-US" sz="1200" dirty="0"/>
          </a:p>
          <a:p>
            <a:pPr lvl="1" algn="just"/>
            <a:r>
              <a:rPr lang="en-US" sz="1200" dirty="0"/>
              <a:t>I</a:t>
            </a:r>
            <a:r>
              <a:rPr lang="en-US" sz="1200" dirty="0" smtClean="0"/>
              <a:t>ntroduction of the </a:t>
            </a:r>
            <a:r>
              <a:rPr lang="en-US" sz="1200" dirty="0"/>
              <a:t>consortium model from 2015.</a:t>
            </a:r>
          </a:p>
          <a:p>
            <a:pPr marL="0" indent="0" algn="just">
              <a:buNone/>
            </a:pPr>
            <a:r>
              <a:rPr lang="en-US" sz="1400" b="1" dirty="0" smtClean="0"/>
              <a:t>Aim </a:t>
            </a:r>
            <a:r>
              <a:rPr lang="en-US" sz="1400" b="1" dirty="0"/>
              <a:t>of the </a:t>
            </a:r>
            <a:r>
              <a:rPr lang="en-US" sz="1400" b="1" dirty="0" err="1" smtClean="0"/>
              <a:t>reasearch</a:t>
            </a:r>
            <a:r>
              <a:rPr lang="en-US" sz="1400" b="1" dirty="0"/>
              <a:t>: </a:t>
            </a:r>
          </a:p>
          <a:p>
            <a:pPr lvl="1"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e</a:t>
            </a:r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</a:rPr>
              <a:t>valuate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lt-L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ERASMUS+ </a:t>
            </a:r>
            <a:r>
              <a:rPr lang="lt-L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KA1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Projects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 S</a:t>
            </a:r>
            <a:r>
              <a:rPr lang="lt-L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chool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lt-L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ducation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Staff.</a:t>
            </a:r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24" y="4703742"/>
            <a:ext cx="71886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8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Organisation</a:t>
            </a:r>
            <a:r>
              <a:rPr lang="en-US" sz="1800" dirty="0" smtClean="0"/>
              <a:t> of the research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b="1" dirty="0"/>
              <a:t>TCA </a:t>
            </a:r>
            <a:r>
              <a:rPr lang="en-US" sz="1400" b="1" dirty="0" smtClean="0"/>
              <a:t>partners:</a:t>
            </a:r>
          </a:p>
          <a:p>
            <a:pPr lvl="1" algn="just"/>
            <a:r>
              <a:rPr lang="en-US" sz="1200" dirty="0" smtClean="0"/>
              <a:t>Estonia</a:t>
            </a:r>
            <a:r>
              <a:rPr lang="en-US" sz="1200" dirty="0"/>
              <a:t>, Finland, Germany, </a:t>
            </a:r>
            <a:r>
              <a:rPr lang="en-US" sz="1200" dirty="0" smtClean="0"/>
              <a:t>Lithuania</a:t>
            </a:r>
            <a:r>
              <a:rPr lang="en-US" sz="1200" dirty="0"/>
              <a:t> </a:t>
            </a:r>
            <a:r>
              <a:rPr lang="en-US" sz="1200" dirty="0" smtClean="0"/>
              <a:t>and </a:t>
            </a:r>
            <a:r>
              <a:rPr lang="en-US" sz="1200" dirty="0"/>
              <a:t>Poland.</a:t>
            </a:r>
          </a:p>
          <a:p>
            <a:pPr marL="0" indent="0" algn="just">
              <a:buNone/>
            </a:pPr>
            <a:r>
              <a:rPr lang="en-US" sz="1400" b="1" dirty="0"/>
              <a:t>Period of </a:t>
            </a:r>
            <a:r>
              <a:rPr lang="en-US" sz="1400" b="1" dirty="0" smtClean="0"/>
              <a:t>the TCA: </a:t>
            </a:r>
          </a:p>
          <a:p>
            <a:pPr lvl="1" algn="just"/>
            <a:r>
              <a:rPr lang="en-US" sz="1200" dirty="0" smtClean="0"/>
              <a:t>From January, 2016 to June, 2017. </a:t>
            </a:r>
            <a:endParaRPr lang="en-US" sz="1200" dirty="0"/>
          </a:p>
          <a:p>
            <a:pPr marL="0" indent="0" algn="just">
              <a:buNone/>
            </a:pPr>
            <a:r>
              <a:rPr lang="en-US" sz="1400" b="1" dirty="0"/>
              <a:t>The scope of the research: </a:t>
            </a:r>
            <a:endParaRPr lang="en-US" sz="1400" b="1" dirty="0" smtClean="0"/>
          </a:p>
          <a:p>
            <a:pPr lvl="1" algn="just"/>
            <a:r>
              <a:rPr lang="en-US" sz="1200" dirty="0"/>
              <a:t>P</a:t>
            </a:r>
            <a:r>
              <a:rPr lang="en-US" sz="1200" dirty="0" smtClean="0"/>
              <a:t>rojects </a:t>
            </a:r>
            <a:r>
              <a:rPr lang="en-US" sz="1200" dirty="0"/>
              <a:t>funded under the Calls </a:t>
            </a:r>
            <a:r>
              <a:rPr lang="en-US" sz="1200" dirty="0" smtClean="0"/>
              <a:t>for proposals 2014 </a:t>
            </a:r>
            <a:r>
              <a:rPr lang="en-US" sz="1200" dirty="0"/>
              <a:t>and some selected </a:t>
            </a:r>
            <a:r>
              <a:rPr lang="en-US" sz="1200" dirty="0" smtClean="0"/>
              <a:t>projects from </a:t>
            </a:r>
            <a:r>
              <a:rPr lang="en-US" sz="1200" dirty="0"/>
              <a:t>the year 2015.</a:t>
            </a:r>
          </a:p>
          <a:p>
            <a:pPr marL="0" indent="0" algn="just">
              <a:buNone/>
            </a:pPr>
            <a:r>
              <a:rPr lang="en-US" sz="1400" b="1" dirty="0"/>
              <a:t>Research approach: </a:t>
            </a:r>
            <a:endParaRPr lang="en-US" sz="1400" b="1" dirty="0" smtClean="0"/>
          </a:p>
          <a:p>
            <a:pPr lvl="1" algn="just"/>
            <a:r>
              <a:rPr lang="en-US" sz="1200" i="1" dirty="0"/>
              <a:t>L</a:t>
            </a:r>
            <a:r>
              <a:rPr lang="en-US" sz="1200" i="1" dirty="0" smtClean="0"/>
              <a:t>eading experts</a:t>
            </a:r>
            <a:r>
              <a:rPr lang="en-US" sz="1200" dirty="0" smtClean="0"/>
              <a:t> (LT) developed the methodology </a:t>
            </a:r>
            <a:r>
              <a:rPr lang="en-US" sz="1200" dirty="0"/>
              <a:t>and research </a:t>
            </a:r>
            <a:r>
              <a:rPr lang="en-US" sz="1200" dirty="0" smtClean="0"/>
              <a:t>instruments. </a:t>
            </a:r>
            <a:r>
              <a:rPr lang="en-US" sz="1200" i="1" dirty="0" smtClean="0"/>
              <a:t>National </a:t>
            </a:r>
            <a:r>
              <a:rPr lang="en-US" sz="1200" i="1" dirty="0"/>
              <a:t>experts</a:t>
            </a:r>
            <a:r>
              <a:rPr lang="en-US" sz="1200" dirty="0"/>
              <a:t> </a:t>
            </a:r>
            <a:r>
              <a:rPr lang="en-US" sz="1200" dirty="0" smtClean="0"/>
              <a:t>(EE, FI, DE and PL) carried </a:t>
            </a:r>
            <a:r>
              <a:rPr lang="en-US" sz="1200" dirty="0"/>
              <a:t>out the research using the same methodology and research instruments to ensure </a:t>
            </a:r>
            <a:r>
              <a:rPr lang="en-US" sz="1200" dirty="0" smtClean="0"/>
              <a:t>comparability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24" y="4703742"/>
            <a:ext cx="71886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99" y="4694742"/>
            <a:ext cx="650283" cy="30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82" y="4676538"/>
            <a:ext cx="1067442" cy="30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8" y="4703742"/>
            <a:ext cx="547131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84" y="4685538"/>
            <a:ext cx="77419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Research methods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/>
              <a:t>Quantitative research methods:</a:t>
            </a:r>
            <a:endParaRPr lang="en-US" sz="1400" b="1" dirty="0"/>
          </a:p>
          <a:p>
            <a:pPr lvl="1" algn="just"/>
            <a:r>
              <a:rPr lang="en-US" sz="1200" i="1" dirty="0" smtClean="0"/>
              <a:t>On-line </a:t>
            </a:r>
            <a:r>
              <a:rPr lang="en-US" sz="1200" i="1" dirty="0"/>
              <a:t>survey</a:t>
            </a:r>
            <a:r>
              <a:rPr lang="en-US" sz="1200" dirty="0"/>
              <a:t> for mobile </a:t>
            </a:r>
            <a:r>
              <a:rPr lang="en-US" sz="1200" dirty="0" smtClean="0"/>
              <a:t>staff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, </a:t>
            </a:r>
            <a:r>
              <a:rPr lang="en-US" sz="1200" dirty="0"/>
              <a:t>non-mobile </a:t>
            </a:r>
            <a:r>
              <a:rPr lang="en-US" sz="1200" dirty="0" smtClean="0"/>
              <a:t>staff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, </a:t>
            </a:r>
            <a:r>
              <a:rPr lang="en-US" sz="1200" dirty="0"/>
              <a:t>pupils (15 years </a:t>
            </a:r>
            <a:r>
              <a:rPr lang="en-US" sz="1200" dirty="0" smtClean="0"/>
              <a:t>and older</a:t>
            </a:r>
            <a:r>
              <a:rPr lang="en-US" sz="1200" dirty="0"/>
              <a:t>), </a:t>
            </a:r>
            <a:r>
              <a:rPr lang="en-US" sz="1200" dirty="0" smtClean="0"/>
              <a:t>parents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846" y="3846488"/>
            <a:ext cx="514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30000" dirty="0" smtClean="0">
                <a:latin typeface="+mj-lt"/>
              </a:rPr>
              <a:t>1</a:t>
            </a:r>
            <a:r>
              <a:rPr lang="en-US" sz="600" dirty="0" smtClean="0">
                <a:latin typeface="+mj-lt"/>
              </a:rPr>
              <a:t> Mobile </a:t>
            </a:r>
            <a:r>
              <a:rPr lang="en-US" sz="600" dirty="0">
                <a:latin typeface="+mj-lt"/>
              </a:rPr>
              <a:t>staff – teachers, school administration, and other school staff who participated in </a:t>
            </a:r>
            <a:r>
              <a:rPr lang="en-US" sz="600" dirty="0" smtClean="0">
                <a:latin typeface="+mj-lt"/>
              </a:rPr>
              <a:t>the ERASMUS</a:t>
            </a:r>
            <a:r>
              <a:rPr lang="en-US" sz="600" dirty="0">
                <a:latin typeface="+mj-lt"/>
              </a:rPr>
              <a:t>+ KA1 mobility</a:t>
            </a:r>
          </a:p>
          <a:p>
            <a:r>
              <a:rPr lang="en-US" sz="600" baseline="30000" dirty="0" smtClean="0">
                <a:latin typeface="+mj-lt"/>
              </a:rPr>
              <a:t>2</a:t>
            </a:r>
            <a:r>
              <a:rPr lang="en-US" sz="600" dirty="0" smtClean="0">
                <a:latin typeface="+mj-lt"/>
              </a:rPr>
              <a:t> Non-mobile </a:t>
            </a:r>
            <a:r>
              <a:rPr lang="en-US" sz="600" dirty="0">
                <a:latin typeface="+mj-lt"/>
              </a:rPr>
              <a:t>staff – teachers, school administration, and other school staff who did not participate </a:t>
            </a:r>
            <a:r>
              <a:rPr lang="en-US" sz="600" dirty="0" smtClean="0">
                <a:latin typeface="+mj-lt"/>
              </a:rPr>
              <a:t>in the </a:t>
            </a:r>
            <a:r>
              <a:rPr lang="en-US" sz="600" dirty="0">
                <a:latin typeface="+mj-lt"/>
              </a:rPr>
              <a:t>ERASMUS+ KA1 </a:t>
            </a:r>
            <a:r>
              <a:rPr lang="en-US" sz="600" dirty="0" smtClean="0">
                <a:latin typeface="+mj-lt"/>
              </a:rPr>
              <a:t>mobility</a:t>
            </a:r>
          </a:p>
          <a:p>
            <a:r>
              <a:rPr lang="en-US" sz="600" baseline="30000" dirty="0" smtClean="0">
                <a:latin typeface="+mj-lt"/>
              </a:rPr>
              <a:t>3</a:t>
            </a:r>
            <a:r>
              <a:rPr lang="en-US" sz="600" dirty="0" smtClean="0">
                <a:latin typeface="+mj-lt"/>
              </a:rPr>
              <a:t> Pupils</a:t>
            </a:r>
            <a:r>
              <a:rPr lang="en-US" sz="600" dirty="0">
                <a:latin typeface="+mj-lt"/>
              </a:rPr>
              <a:t>’ and parents’ </a:t>
            </a:r>
            <a:r>
              <a:rPr lang="en-US" sz="600" dirty="0" smtClean="0">
                <a:latin typeface="+mj-lt"/>
              </a:rPr>
              <a:t>survey was not </a:t>
            </a:r>
            <a:r>
              <a:rPr lang="en-US" sz="600" dirty="0">
                <a:latin typeface="+mj-lt"/>
              </a:rPr>
              <a:t>performed in Germany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5" y="1939427"/>
            <a:ext cx="4680000" cy="17357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235" y="3086100"/>
            <a:ext cx="4680000" cy="180265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Research methods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/>
              <a:t>Qualitative </a:t>
            </a:r>
            <a:r>
              <a:rPr lang="en-US" sz="1400" b="1" dirty="0"/>
              <a:t>research methods</a:t>
            </a:r>
            <a:r>
              <a:rPr lang="en-US" sz="1400" b="1" dirty="0" smtClean="0"/>
              <a:t>:</a:t>
            </a:r>
            <a:endParaRPr lang="en-US" sz="1400" dirty="0"/>
          </a:p>
          <a:p>
            <a:pPr lvl="1" algn="just"/>
            <a:r>
              <a:rPr lang="en-US" sz="1200" i="1" dirty="0"/>
              <a:t>Focus groups</a:t>
            </a:r>
            <a:r>
              <a:rPr lang="en-US" sz="1200" dirty="0"/>
              <a:t> with mobile </a:t>
            </a:r>
            <a:r>
              <a:rPr lang="en-US" sz="1200" dirty="0" smtClean="0"/>
              <a:t>staff and principals </a:t>
            </a:r>
            <a:r>
              <a:rPr lang="en-US" sz="1200" dirty="0"/>
              <a:t>of granted </a:t>
            </a:r>
            <a:r>
              <a:rPr lang="en-US" sz="1200" dirty="0" smtClean="0"/>
              <a:t>schools;</a:t>
            </a:r>
            <a:endParaRPr lang="en-US" sz="1200" dirty="0"/>
          </a:p>
          <a:p>
            <a:pPr lvl="1" algn="just"/>
            <a:r>
              <a:rPr lang="en-US" sz="1200" i="1" dirty="0"/>
              <a:t>Case studies</a:t>
            </a:r>
            <a:r>
              <a:rPr lang="en-US" sz="1200" dirty="0"/>
              <a:t>: </a:t>
            </a:r>
            <a:r>
              <a:rPr lang="en-US" sz="1200" dirty="0" smtClean="0"/>
              <a:t>interviews </a:t>
            </a:r>
            <a:r>
              <a:rPr lang="en-US" sz="1200" dirty="0"/>
              <a:t>with </a:t>
            </a:r>
            <a:r>
              <a:rPr lang="en-US" sz="1200" dirty="0" smtClean="0"/>
              <a:t>leaders of granted schools </a:t>
            </a:r>
            <a:r>
              <a:rPr lang="en-US" sz="1200" dirty="0"/>
              <a:t>(</a:t>
            </a:r>
            <a:r>
              <a:rPr lang="en-US" sz="1200" dirty="0" smtClean="0"/>
              <a:t>consortiums); </a:t>
            </a:r>
            <a:r>
              <a:rPr lang="en-US" sz="1200" dirty="0"/>
              <a:t>focus groups </a:t>
            </a:r>
            <a:r>
              <a:rPr lang="en-US" sz="1200" dirty="0" smtClean="0"/>
              <a:t>with mobile </a:t>
            </a:r>
            <a:r>
              <a:rPr lang="en-US" sz="1200" dirty="0"/>
              <a:t>staff, non-mobile staff; analysis of strategic documents of </a:t>
            </a:r>
            <a:r>
              <a:rPr lang="en-US" sz="1200" dirty="0" smtClean="0"/>
              <a:t>granted </a:t>
            </a:r>
            <a:r>
              <a:rPr lang="en-US" sz="1200" dirty="0" smtClean="0"/>
              <a:t>schools; </a:t>
            </a:r>
            <a:endParaRPr lang="en-US" sz="1200" dirty="0" smtClean="0"/>
          </a:p>
          <a:p>
            <a:pPr lvl="1" algn="just"/>
            <a:r>
              <a:rPr lang="en-US" sz="1200" dirty="0" smtClean="0"/>
              <a:t>Data </a:t>
            </a:r>
            <a:r>
              <a:rPr lang="en-US" sz="1200" dirty="0"/>
              <a:t>analysis methods: descriptive and inferential statistics, path </a:t>
            </a:r>
            <a:r>
              <a:rPr lang="en-US" sz="1200" dirty="0" smtClean="0"/>
              <a:t>analysis methods</a:t>
            </a:r>
            <a:r>
              <a:rPr lang="en-US" sz="1200" dirty="0"/>
              <a:t>, </a:t>
            </a:r>
            <a:r>
              <a:rPr lang="en-US" sz="1200" dirty="0" smtClean="0"/>
              <a:t>descriptive </a:t>
            </a:r>
            <a:r>
              <a:rPr lang="en-US" sz="1200" dirty="0"/>
              <a:t>qualitative analysis.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0"/>
          <a:stretch/>
        </p:blipFill>
        <p:spPr>
          <a:xfrm>
            <a:off x="750123" y="2748889"/>
            <a:ext cx="4680000" cy="14234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0123" y="3686176"/>
            <a:ext cx="4680000" cy="158097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9846" y="4349136"/>
            <a:ext cx="51491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30000" dirty="0" smtClean="0">
                <a:latin typeface="+mj-lt"/>
              </a:rPr>
              <a:t>* </a:t>
            </a:r>
            <a:r>
              <a:rPr lang="en-US" sz="600" dirty="0" smtClean="0">
                <a:latin typeface="+mj-lt"/>
              </a:rPr>
              <a:t>together with teachers</a:t>
            </a:r>
            <a:endParaRPr lang="en-US" sz="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76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1800" dirty="0" err="1" smtClean="0"/>
              <a:t>Impact</a:t>
            </a:r>
            <a:r>
              <a:rPr lang="lt-LT" sz="1800" dirty="0" smtClean="0"/>
              <a:t> </a:t>
            </a:r>
            <a:r>
              <a:rPr lang="lt-LT" sz="1800" dirty="0" err="1" smtClean="0"/>
              <a:t>and</a:t>
            </a:r>
            <a:r>
              <a:rPr lang="lt-LT" sz="1800" dirty="0" smtClean="0"/>
              <a:t> </a:t>
            </a:r>
            <a:r>
              <a:rPr lang="lt-LT" sz="1800" dirty="0" err="1"/>
              <a:t>S</a:t>
            </a:r>
            <a:r>
              <a:rPr lang="lt-LT" sz="1800" dirty="0" err="1" smtClean="0"/>
              <a:t>ustainability</a:t>
            </a:r>
            <a:r>
              <a:rPr lang="lt-LT" sz="1800" dirty="0" smtClean="0"/>
              <a:t> </a:t>
            </a:r>
            <a:r>
              <a:rPr lang="lt-LT" sz="1800" dirty="0" err="1" smtClean="0"/>
              <a:t>of</a:t>
            </a:r>
            <a:r>
              <a:rPr lang="lt-LT" sz="1800" dirty="0" smtClean="0"/>
              <a:t> </a:t>
            </a:r>
            <a:r>
              <a:rPr lang="lt-LT" sz="1800" dirty="0" err="1" smtClean="0"/>
              <a:t>the</a:t>
            </a:r>
            <a:r>
              <a:rPr lang="lt-LT" sz="1800" dirty="0" smtClean="0"/>
              <a:t> </a:t>
            </a:r>
            <a:r>
              <a:rPr lang="lt-LT" sz="1800" dirty="0" err="1" smtClean="0"/>
              <a:t>Erasmus</a:t>
            </a:r>
            <a:r>
              <a:rPr lang="lt-LT" sz="1800" dirty="0" smtClean="0"/>
              <a:t>+ </a:t>
            </a:r>
            <a:r>
              <a:rPr lang="lt-LT" sz="1800" dirty="0" err="1"/>
              <a:t>P</a:t>
            </a:r>
            <a:r>
              <a:rPr lang="lt-LT" sz="1800" dirty="0" err="1" smtClean="0"/>
              <a:t>rogramme</a:t>
            </a:r>
            <a:r>
              <a:rPr lang="lt-LT" sz="1800" dirty="0" smtClean="0"/>
              <a:t> </a:t>
            </a:r>
            <a:r>
              <a:rPr lang="lt-LT" sz="1800" dirty="0" err="1" smtClean="0"/>
              <a:t>Key</a:t>
            </a:r>
            <a:r>
              <a:rPr lang="lt-LT" sz="1800" dirty="0" smtClean="0"/>
              <a:t> </a:t>
            </a:r>
            <a:r>
              <a:rPr lang="lt-LT" sz="1800" dirty="0" err="1" smtClean="0"/>
              <a:t>Action</a:t>
            </a:r>
            <a:r>
              <a:rPr lang="lt-LT" sz="1800" dirty="0" smtClean="0"/>
              <a:t> 1 </a:t>
            </a:r>
            <a:r>
              <a:rPr lang="lt-LT" sz="1800" dirty="0" err="1" smtClean="0"/>
              <a:t>Mobility</a:t>
            </a:r>
            <a:r>
              <a:rPr lang="lt-LT" sz="1800" dirty="0" smtClean="0"/>
              <a:t> </a:t>
            </a:r>
            <a:r>
              <a:rPr lang="lt-LT" sz="1800" dirty="0" err="1" smtClean="0"/>
              <a:t>Projects</a:t>
            </a:r>
            <a:r>
              <a:rPr lang="lt-LT" sz="1800" dirty="0" smtClean="0"/>
              <a:t> </a:t>
            </a:r>
            <a:r>
              <a:rPr lang="lt-LT" sz="1800" dirty="0" err="1" smtClean="0"/>
              <a:t>for</a:t>
            </a:r>
            <a:r>
              <a:rPr lang="lt-LT" sz="1800" dirty="0" smtClean="0"/>
              <a:t> </a:t>
            </a:r>
            <a:r>
              <a:rPr lang="lt-LT" sz="1800" dirty="0" err="1" smtClean="0"/>
              <a:t>School</a:t>
            </a:r>
            <a:r>
              <a:rPr lang="lt-LT" sz="1800" dirty="0" smtClean="0"/>
              <a:t> </a:t>
            </a:r>
            <a:r>
              <a:rPr lang="lt-LT" sz="1800" dirty="0" err="1" smtClean="0"/>
              <a:t>Education</a:t>
            </a:r>
            <a:r>
              <a:rPr lang="lt-LT" sz="1800" dirty="0" smtClean="0"/>
              <a:t> </a:t>
            </a:r>
            <a:r>
              <a:rPr lang="lt-LT" sz="1800" dirty="0" err="1" smtClean="0"/>
              <a:t>Staff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985364"/>
              </p:ext>
            </p:extLst>
          </p:nvPr>
        </p:nvGraphicFramePr>
        <p:xfrm>
          <a:off x="0" y="1127125"/>
          <a:ext cx="6858000" cy="31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4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main highlights of the research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What is the general evaluation of the ERASMUS+ </a:t>
            </a:r>
            <a:r>
              <a:rPr lang="en-US" sz="1200" b="1" dirty="0" smtClean="0"/>
              <a:t>KA1 Mobility </a:t>
            </a:r>
            <a:r>
              <a:rPr lang="en-US" sz="1200" b="1" dirty="0"/>
              <a:t>Projects for School Education Staff?</a:t>
            </a:r>
            <a:endParaRPr lang="en-US" sz="1200" dirty="0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9"/>
          <a:stretch/>
        </p:blipFill>
        <p:spPr>
          <a:xfrm>
            <a:off x="695431" y="1730375"/>
            <a:ext cx="4680000" cy="17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1585</Words>
  <Application>Microsoft Office PowerPoint</Application>
  <PresentationFormat>Custom</PresentationFormat>
  <Paragraphs>146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</vt:lpstr>
      <vt:lpstr>Calibri</vt:lpstr>
      <vt:lpstr>EC Square Sans Pro Light</vt:lpstr>
      <vt:lpstr>ECSquareSansPro-Bold</vt:lpstr>
      <vt:lpstr>Times New Roman</vt:lpstr>
      <vt:lpstr>Wingdings</vt:lpstr>
      <vt:lpstr>Conception personnalisée</vt:lpstr>
      <vt:lpstr>Office Theme</vt:lpstr>
      <vt:lpstr>PowerPoint Presentation</vt:lpstr>
      <vt:lpstr>TRANSNATIONAL MOBILITY OF STAFF –  IMPACT ON LITHUANIAN SCHOOLS </vt:lpstr>
      <vt:lpstr>Impact and Sustainability of the Erasmus+ Programme Key Action 1 (KA1) Mobility Projects for School Education Staff</vt:lpstr>
      <vt:lpstr>Impact and Sustainability of the Erasmus+ Programme Key Action 1 (KA1) Mobility Projects for School Education Staff</vt:lpstr>
      <vt:lpstr>Organisation of the research</vt:lpstr>
      <vt:lpstr>Research methods</vt:lpstr>
      <vt:lpstr>Research methods</vt:lpstr>
      <vt:lpstr>Impact and Sustainability of the Erasmus+ Programme Key Action 1 Mobility Projects for School Education Staff</vt:lpstr>
      <vt:lpstr>The main highlights of the research</vt:lpstr>
      <vt:lpstr>The main highlights of the research</vt:lpstr>
      <vt:lpstr>The main highlights of the research</vt:lpstr>
      <vt:lpstr>The main highlights of the research</vt:lpstr>
      <vt:lpstr>The main highlights of the research</vt:lpstr>
      <vt:lpstr>The main highlights of the research</vt:lpstr>
      <vt:lpstr>The main highlights of the research</vt:lpstr>
      <vt:lpstr>Impact and Sustainability of the Erasmus+ Programme Key Action 1 (KA1) Mobility Projects for School Education Staff</vt:lpstr>
      <vt:lpstr>Conclusions (1/3):</vt:lpstr>
      <vt:lpstr>Conclusions (2/3):</vt:lpstr>
      <vt:lpstr>Conclusions (3/3):</vt:lpstr>
      <vt:lpstr>Recommendations (1/2)</vt:lpstr>
      <vt:lpstr>Recommendations (2/2)</vt:lpstr>
      <vt:lpstr>Dissemination and exploitation of the results</vt:lpstr>
      <vt:lpstr>Dissemination and exploitation of the results (NRRs)</vt:lpstr>
      <vt:lpstr>Dissemination and exploitation of the results (TRR)</vt:lpstr>
      <vt:lpstr>Follow-up of the research:</vt:lpstr>
      <vt:lpstr>Thank you</vt:lpstr>
    </vt:vector>
  </TitlesOfParts>
  <Company>artmedia - vdnt bvba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Dieter Guns</dc:creator>
  <cp:lastModifiedBy>smpfuser</cp:lastModifiedBy>
  <cp:revision>242</cp:revision>
  <cp:lastPrinted>2017-06-16T13:42:36Z</cp:lastPrinted>
  <dcterms:created xsi:type="dcterms:W3CDTF">2014-11-27T11:56:50Z</dcterms:created>
  <dcterms:modified xsi:type="dcterms:W3CDTF">2017-10-27T06:31:29Z</dcterms:modified>
</cp:coreProperties>
</file>