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8" r:id="rId2"/>
    <p:sldId id="265" r:id="rId3"/>
    <p:sldId id="260" r:id="rId4"/>
    <p:sldId id="261" r:id="rId5"/>
    <p:sldId id="264" r:id="rId6"/>
    <p:sldId id="262" r:id="rId7"/>
    <p:sldId id="267" r:id="rId8"/>
    <p:sldId id="269" r:id="rId9"/>
    <p:sldId id="270" r:id="rId10"/>
    <p:sldId id="268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dalena jelonek" initials="mj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798" autoAdjust="0"/>
  </p:normalViewPr>
  <p:slideViewPr>
    <p:cSldViewPr snapToGrid="0">
      <p:cViewPr varScale="1">
        <p:scale>
          <a:sx n="57" d="100"/>
          <a:sy n="57" d="100"/>
        </p:scale>
        <p:origin x="4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A51C04-94BA-41C0-BE7E-F081DE3DA41E}" type="doc">
      <dgm:prSet loTypeId="urn:microsoft.com/office/officeart/2005/8/layout/bProcess3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pl-PL"/>
        </a:p>
      </dgm:t>
    </dgm:pt>
    <dgm:pt modelId="{2C9DEA0F-36AB-4CB5-B126-90FDCCFAC133}">
      <dgm:prSet phldrT="[Tekst]"/>
      <dgm:spPr>
        <a:solidFill>
          <a:srgbClr val="1D4575"/>
        </a:solidFill>
      </dgm:spPr>
      <dgm:t>
        <a:bodyPr/>
        <a:lstStyle/>
        <a:p>
          <a:r>
            <a:rPr lang="en-AU" altLang="pl-PL" noProof="0" dirty="0">
              <a:latin typeface="Calibri" panose="020F0502020204030204" pitchFamily="34" charset="0"/>
              <a:cs typeface="Calibri" panose="020F0502020204030204" pitchFamily="34" charset="0"/>
            </a:rPr>
            <a:t>Research rationale</a:t>
          </a:r>
          <a:endParaRPr lang="en-AU" noProof="0" dirty="0">
            <a:latin typeface="Calibri" panose="020F0502020204030204" pitchFamily="34" charset="0"/>
          </a:endParaRPr>
        </a:p>
      </dgm:t>
    </dgm:pt>
    <dgm:pt modelId="{67745181-5FE5-402E-85E4-E210654981BB}" type="parTrans" cxnId="{4F8F80AF-2040-44BE-9063-83EADE1CDD6A}">
      <dgm:prSet/>
      <dgm:spPr/>
      <dgm:t>
        <a:bodyPr/>
        <a:lstStyle/>
        <a:p>
          <a:endParaRPr lang="pl-PL"/>
        </a:p>
      </dgm:t>
    </dgm:pt>
    <dgm:pt modelId="{8CA94C9C-E873-40BF-959E-45C346A74CC0}" type="sibTrans" cxnId="{4F8F80AF-2040-44BE-9063-83EADE1CDD6A}">
      <dgm:prSet/>
      <dgm:spPr/>
      <dgm:t>
        <a:bodyPr/>
        <a:lstStyle/>
        <a:p>
          <a:endParaRPr lang="en-AU" noProof="0" dirty="0">
            <a:latin typeface="Calibri" panose="020F0502020204030204" pitchFamily="34" charset="0"/>
          </a:endParaRPr>
        </a:p>
      </dgm:t>
    </dgm:pt>
    <dgm:pt modelId="{02EF2006-2185-406A-890D-9E18CE42710E}">
      <dgm:prSet phldrT="[Tekst]"/>
      <dgm:spPr>
        <a:solidFill>
          <a:srgbClr val="FF3300"/>
        </a:solidFill>
      </dgm:spPr>
      <dgm:t>
        <a:bodyPr/>
        <a:lstStyle/>
        <a:p>
          <a:r>
            <a:rPr lang="en-AU" noProof="0" dirty="0">
              <a:latin typeface="Calibri" panose="020F0502020204030204" pitchFamily="34" charset="0"/>
            </a:rPr>
            <a:t>Research goals</a:t>
          </a:r>
        </a:p>
      </dgm:t>
    </dgm:pt>
    <dgm:pt modelId="{60DB6AF4-1B0A-4EB7-8F09-C8E206108898}" type="parTrans" cxnId="{68427CB7-BEA6-4097-9D34-F4EF16020E52}">
      <dgm:prSet/>
      <dgm:spPr/>
      <dgm:t>
        <a:bodyPr/>
        <a:lstStyle/>
        <a:p>
          <a:endParaRPr lang="pl-PL"/>
        </a:p>
      </dgm:t>
    </dgm:pt>
    <dgm:pt modelId="{54DF0E69-BAF9-47E6-829A-ADCD1C4D0BF4}" type="sibTrans" cxnId="{68427CB7-BEA6-4097-9D34-F4EF16020E52}">
      <dgm:prSet/>
      <dgm:spPr/>
      <dgm:t>
        <a:bodyPr/>
        <a:lstStyle/>
        <a:p>
          <a:endParaRPr lang="en-AU" noProof="0" dirty="0">
            <a:latin typeface="Calibri" panose="020F0502020204030204" pitchFamily="34" charset="0"/>
          </a:endParaRPr>
        </a:p>
      </dgm:t>
    </dgm:pt>
    <dgm:pt modelId="{8DB7D036-9A71-4FB2-8F06-6355F48C6F4A}">
      <dgm:prSet phldrT="[Tekst]"/>
      <dgm:spPr>
        <a:solidFill>
          <a:srgbClr val="FFCC66"/>
        </a:solidFill>
      </dgm:spPr>
      <dgm:t>
        <a:bodyPr/>
        <a:lstStyle/>
        <a:p>
          <a:r>
            <a:rPr lang="en-AU" altLang="pl-PL" noProof="0" dirty="0">
              <a:latin typeface="Calibri" panose="020F0502020204030204" pitchFamily="34" charset="0"/>
              <a:cs typeface="Calibri" panose="020F0502020204030204" pitchFamily="34" charset="0"/>
            </a:rPr>
            <a:t>Main definitions </a:t>
          </a:r>
          <a:endParaRPr lang="en-AU" noProof="0" dirty="0">
            <a:latin typeface="Calibri" panose="020F0502020204030204" pitchFamily="34" charset="0"/>
          </a:endParaRPr>
        </a:p>
      </dgm:t>
    </dgm:pt>
    <dgm:pt modelId="{C623C2E2-41DE-4526-8354-CA4748AF6E8C}" type="parTrans" cxnId="{A4368A66-0C76-4028-870C-81CCA5F72499}">
      <dgm:prSet/>
      <dgm:spPr/>
      <dgm:t>
        <a:bodyPr/>
        <a:lstStyle/>
        <a:p>
          <a:endParaRPr lang="pl-PL"/>
        </a:p>
      </dgm:t>
    </dgm:pt>
    <dgm:pt modelId="{E2F556AD-59E0-467B-B9F1-FEBC820BDE16}" type="sibTrans" cxnId="{A4368A66-0C76-4028-870C-81CCA5F72499}">
      <dgm:prSet/>
      <dgm:spPr/>
      <dgm:t>
        <a:bodyPr/>
        <a:lstStyle/>
        <a:p>
          <a:endParaRPr lang="en-AU" noProof="0" dirty="0">
            <a:latin typeface="Calibri" panose="020F0502020204030204" pitchFamily="34" charset="0"/>
          </a:endParaRPr>
        </a:p>
      </dgm:t>
    </dgm:pt>
    <dgm:pt modelId="{0A1E3A09-64A3-4D74-BE06-880817EDCA24}">
      <dgm:prSet phldrT="[Tekst]"/>
      <dgm:spPr>
        <a:solidFill>
          <a:srgbClr val="00956C"/>
        </a:solidFill>
      </dgm:spPr>
      <dgm:t>
        <a:bodyPr/>
        <a:lstStyle/>
        <a:p>
          <a:r>
            <a:rPr lang="en-AU" noProof="0" dirty="0">
              <a:latin typeface="Calibri" panose="020F0502020204030204" pitchFamily="34" charset="0"/>
            </a:rPr>
            <a:t>Methodology </a:t>
          </a:r>
        </a:p>
      </dgm:t>
    </dgm:pt>
    <dgm:pt modelId="{5A47D9E2-C04E-4CED-9344-4C2EA7EBA9AB}" type="parTrans" cxnId="{EEB04B3F-6124-4170-B2C9-A0215FD86B1F}">
      <dgm:prSet/>
      <dgm:spPr/>
      <dgm:t>
        <a:bodyPr/>
        <a:lstStyle/>
        <a:p>
          <a:endParaRPr lang="pl-PL"/>
        </a:p>
      </dgm:t>
    </dgm:pt>
    <dgm:pt modelId="{441260F9-893D-4D24-B8A2-80CE839C0755}" type="sibTrans" cxnId="{EEB04B3F-6124-4170-B2C9-A0215FD86B1F}">
      <dgm:prSet/>
      <dgm:spPr/>
      <dgm:t>
        <a:bodyPr/>
        <a:lstStyle/>
        <a:p>
          <a:endParaRPr lang="en-AU" noProof="0" dirty="0">
            <a:latin typeface="Calibri" panose="020F0502020204030204" pitchFamily="34" charset="0"/>
          </a:endParaRPr>
        </a:p>
      </dgm:t>
    </dgm:pt>
    <dgm:pt modelId="{9F1B5D16-3D77-4FFA-856E-A94698301027}">
      <dgm:prSet phldrT="[Tekst]"/>
      <dgm:spPr>
        <a:solidFill>
          <a:srgbClr val="3333CC"/>
        </a:solidFill>
      </dgm:spPr>
      <dgm:t>
        <a:bodyPr/>
        <a:lstStyle/>
        <a:p>
          <a:r>
            <a:rPr lang="en-AU" noProof="0" dirty="0">
              <a:latin typeface="Calibri" panose="020F0502020204030204" pitchFamily="34" charset="0"/>
            </a:rPr>
            <a:t>Final conceptual model</a:t>
          </a:r>
        </a:p>
      </dgm:t>
    </dgm:pt>
    <dgm:pt modelId="{276E9B96-40F7-420B-8AB2-59211A07A003}" type="parTrans" cxnId="{18A05410-6561-47A7-B377-04CD2AE722AE}">
      <dgm:prSet/>
      <dgm:spPr/>
      <dgm:t>
        <a:bodyPr/>
        <a:lstStyle/>
        <a:p>
          <a:endParaRPr lang="pl-PL"/>
        </a:p>
      </dgm:t>
    </dgm:pt>
    <dgm:pt modelId="{C2B4759F-DA30-48C2-B864-7CC8FB9B8483}" type="sibTrans" cxnId="{18A05410-6561-47A7-B377-04CD2AE722AE}">
      <dgm:prSet/>
      <dgm:spPr/>
      <dgm:t>
        <a:bodyPr/>
        <a:lstStyle/>
        <a:p>
          <a:endParaRPr lang="en-AU" noProof="0" dirty="0"/>
        </a:p>
      </dgm:t>
    </dgm:pt>
    <dgm:pt modelId="{32898B15-C05E-4613-AFA8-86CDBC3B18AC}">
      <dgm:prSet phldrT="[Tekst]"/>
      <dgm:spPr>
        <a:solidFill>
          <a:srgbClr val="7030A0"/>
        </a:solidFill>
      </dgm:spPr>
      <dgm:t>
        <a:bodyPr/>
        <a:lstStyle/>
        <a:p>
          <a:r>
            <a:rPr lang="en-AU" noProof="0" dirty="0">
              <a:latin typeface="Calibri" panose="020F0502020204030204" pitchFamily="34" charset="0"/>
            </a:rPr>
            <a:t>Further steps </a:t>
          </a:r>
        </a:p>
      </dgm:t>
    </dgm:pt>
    <dgm:pt modelId="{51BDABA6-ACCD-4FED-AD29-012D7B00E3EE}" type="parTrans" cxnId="{E4888AE1-5AC8-46EB-8656-D1B3CB3B8BFC}">
      <dgm:prSet/>
      <dgm:spPr/>
      <dgm:t>
        <a:bodyPr/>
        <a:lstStyle/>
        <a:p>
          <a:endParaRPr lang="pl-PL"/>
        </a:p>
      </dgm:t>
    </dgm:pt>
    <dgm:pt modelId="{C703D0A5-9F7E-49D2-A475-46B6D574402F}" type="sibTrans" cxnId="{E4888AE1-5AC8-46EB-8656-D1B3CB3B8BFC}">
      <dgm:prSet/>
      <dgm:spPr/>
      <dgm:t>
        <a:bodyPr/>
        <a:lstStyle/>
        <a:p>
          <a:endParaRPr lang="pl-PL"/>
        </a:p>
      </dgm:t>
    </dgm:pt>
    <dgm:pt modelId="{FDCAEF24-0A78-487B-91DC-23034C23FE41}">
      <dgm:prSet/>
      <dgm:spPr/>
      <dgm:t>
        <a:bodyPr/>
        <a:lstStyle/>
        <a:p>
          <a:r>
            <a:rPr lang="en-AU" noProof="0" dirty="0"/>
            <a:t>Operational model </a:t>
          </a:r>
        </a:p>
      </dgm:t>
    </dgm:pt>
    <dgm:pt modelId="{9AE4F59E-E3CA-4BDF-9DC6-71CD0444F9E3}" type="parTrans" cxnId="{9DDA54A5-5C16-4D3C-9678-5339203FF565}">
      <dgm:prSet/>
      <dgm:spPr/>
      <dgm:t>
        <a:bodyPr/>
        <a:lstStyle/>
        <a:p>
          <a:endParaRPr lang="pl-PL"/>
        </a:p>
      </dgm:t>
    </dgm:pt>
    <dgm:pt modelId="{D45C4094-557D-40C9-9F8C-48946EEF94A1}" type="sibTrans" cxnId="{9DDA54A5-5C16-4D3C-9678-5339203FF565}">
      <dgm:prSet/>
      <dgm:spPr/>
      <dgm:t>
        <a:bodyPr/>
        <a:lstStyle/>
        <a:p>
          <a:endParaRPr lang="en-AU" noProof="0" dirty="0"/>
        </a:p>
      </dgm:t>
    </dgm:pt>
    <dgm:pt modelId="{A34B4AB3-23B3-4958-AB4C-B04071ACD074}" type="pres">
      <dgm:prSet presAssocID="{BEA51C04-94BA-41C0-BE7E-F081DE3DA41E}" presName="Name0" presStyleCnt="0">
        <dgm:presLayoutVars>
          <dgm:dir/>
          <dgm:resizeHandles val="exact"/>
        </dgm:presLayoutVars>
      </dgm:prSet>
      <dgm:spPr/>
    </dgm:pt>
    <dgm:pt modelId="{A2B2C21A-4F44-4EFB-82A4-F8F7F8A79E0A}" type="pres">
      <dgm:prSet presAssocID="{2C9DEA0F-36AB-4CB5-B126-90FDCCFAC133}" presName="node" presStyleLbl="node1" presStyleIdx="0" presStyleCnt="7">
        <dgm:presLayoutVars>
          <dgm:bulletEnabled val="1"/>
        </dgm:presLayoutVars>
      </dgm:prSet>
      <dgm:spPr/>
    </dgm:pt>
    <dgm:pt modelId="{806A7918-2856-491F-8113-56E1954C189E}" type="pres">
      <dgm:prSet presAssocID="{8CA94C9C-E873-40BF-959E-45C346A74CC0}" presName="sibTrans" presStyleLbl="sibTrans1D1" presStyleIdx="0" presStyleCnt="6"/>
      <dgm:spPr/>
    </dgm:pt>
    <dgm:pt modelId="{6643A199-8370-4000-8F0A-F2F1864CF381}" type="pres">
      <dgm:prSet presAssocID="{8CA94C9C-E873-40BF-959E-45C346A74CC0}" presName="connectorText" presStyleLbl="sibTrans1D1" presStyleIdx="0" presStyleCnt="6"/>
      <dgm:spPr/>
    </dgm:pt>
    <dgm:pt modelId="{D96F8F5A-AB60-418A-BB12-A171EB838FB2}" type="pres">
      <dgm:prSet presAssocID="{02EF2006-2185-406A-890D-9E18CE42710E}" presName="node" presStyleLbl="node1" presStyleIdx="1" presStyleCnt="7">
        <dgm:presLayoutVars>
          <dgm:bulletEnabled val="1"/>
        </dgm:presLayoutVars>
      </dgm:prSet>
      <dgm:spPr/>
    </dgm:pt>
    <dgm:pt modelId="{A02C569E-A347-4848-9A02-79B58927301E}" type="pres">
      <dgm:prSet presAssocID="{54DF0E69-BAF9-47E6-829A-ADCD1C4D0BF4}" presName="sibTrans" presStyleLbl="sibTrans1D1" presStyleIdx="1" presStyleCnt="6"/>
      <dgm:spPr/>
    </dgm:pt>
    <dgm:pt modelId="{BDD26DE6-7439-4C4D-B459-970720A1A4BC}" type="pres">
      <dgm:prSet presAssocID="{54DF0E69-BAF9-47E6-829A-ADCD1C4D0BF4}" presName="connectorText" presStyleLbl="sibTrans1D1" presStyleIdx="1" presStyleCnt="6"/>
      <dgm:spPr/>
    </dgm:pt>
    <dgm:pt modelId="{40F87687-F357-44F3-AEAF-3914A41629F6}" type="pres">
      <dgm:prSet presAssocID="{8DB7D036-9A71-4FB2-8F06-6355F48C6F4A}" presName="node" presStyleLbl="node1" presStyleIdx="2" presStyleCnt="7">
        <dgm:presLayoutVars>
          <dgm:bulletEnabled val="1"/>
        </dgm:presLayoutVars>
      </dgm:prSet>
      <dgm:spPr/>
    </dgm:pt>
    <dgm:pt modelId="{664C28F6-9F26-456F-B856-A8E4062C4627}" type="pres">
      <dgm:prSet presAssocID="{E2F556AD-59E0-467B-B9F1-FEBC820BDE16}" presName="sibTrans" presStyleLbl="sibTrans1D1" presStyleIdx="2" presStyleCnt="6"/>
      <dgm:spPr/>
    </dgm:pt>
    <dgm:pt modelId="{320C5B38-D299-4218-A019-E152D9F0188F}" type="pres">
      <dgm:prSet presAssocID="{E2F556AD-59E0-467B-B9F1-FEBC820BDE16}" presName="connectorText" presStyleLbl="sibTrans1D1" presStyleIdx="2" presStyleCnt="6"/>
      <dgm:spPr/>
    </dgm:pt>
    <dgm:pt modelId="{3976B900-893D-4AFF-862D-0EF20D117BBD}" type="pres">
      <dgm:prSet presAssocID="{0A1E3A09-64A3-4D74-BE06-880817EDCA24}" presName="node" presStyleLbl="node1" presStyleIdx="3" presStyleCnt="7">
        <dgm:presLayoutVars>
          <dgm:bulletEnabled val="1"/>
        </dgm:presLayoutVars>
      </dgm:prSet>
      <dgm:spPr/>
    </dgm:pt>
    <dgm:pt modelId="{A20172EA-7653-4452-A99C-4283ACABB633}" type="pres">
      <dgm:prSet presAssocID="{441260F9-893D-4D24-B8A2-80CE839C0755}" presName="sibTrans" presStyleLbl="sibTrans1D1" presStyleIdx="3" presStyleCnt="6"/>
      <dgm:spPr/>
    </dgm:pt>
    <dgm:pt modelId="{BDFF2D91-0763-4DCF-8442-D5C0F92F11EA}" type="pres">
      <dgm:prSet presAssocID="{441260F9-893D-4D24-B8A2-80CE839C0755}" presName="connectorText" presStyleLbl="sibTrans1D1" presStyleIdx="3" presStyleCnt="6"/>
      <dgm:spPr/>
    </dgm:pt>
    <dgm:pt modelId="{DCF117F1-AB51-4633-B09B-13177C64A459}" type="pres">
      <dgm:prSet presAssocID="{9F1B5D16-3D77-4FFA-856E-A94698301027}" presName="node" presStyleLbl="node1" presStyleIdx="4" presStyleCnt="7">
        <dgm:presLayoutVars>
          <dgm:bulletEnabled val="1"/>
        </dgm:presLayoutVars>
      </dgm:prSet>
      <dgm:spPr/>
    </dgm:pt>
    <dgm:pt modelId="{F9C68196-69E7-427D-9CD3-45628EA91210}" type="pres">
      <dgm:prSet presAssocID="{C2B4759F-DA30-48C2-B864-7CC8FB9B8483}" presName="sibTrans" presStyleLbl="sibTrans1D1" presStyleIdx="4" presStyleCnt="6"/>
      <dgm:spPr/>
    </dgm:pt>
    <dgm:pt modelId="{9645AAD3-0B90-47E0-A970-B5360FD307AC}" type="pres">
      <dgm:prSet presAssocID="{C2B4759F-DA30-48C2-B864-7CC8FB9B8483}" presName="connectorText" presStyleLbl="sibTrans1D1" presStyleIdx="4" presStyleCnt="6"/>
      <dgm:spPr/>
    </dgm:pt>
    <dgm:pt modelId="{C4DA65E2-7DD1-49E1-B45F-FEF830750536}" type="pres">
      <dgm:prSet presAssocID="{FDCAEF24-0A78-487B-91DC-23034C23FE41}" presName="node" presStyleLbl="node1" presStyleIdx="5" presStyleCnt="7">
        <dgm:presLayoutVars>
          <dgm:bulletEnabled val="1"/>
        </dgm:presLayoutVars>
      </dgm:prSet>
      <dgm:spPr/>
    </dgm:pt>
    <dgm:pt modelId="{5F94E37B-3127-4E4A-A28F-FA07F0DC67CE}" type="pres">
      <dgm:prSet presAssocID="{D45C4094-557D-40C9-9F8C-48946EEF94A1}" presName="sibTrans" presStyleLbl="sibTrans1D1" presStyleIdx="5" presStyleCnt="6"/>
      <dgm:spPr/>
    </dgm:pt>
    <dgm:pt modelId="{306F14AE-6289-4986-AAA1-0720FDD93581}" type="pres">
      <dgm:prSet presAssocID="{D45C4094-557D-40C9-9F8C-48946EEF94A1}" presName="connectorText" presStyleLbl="sibTrans1D1" presStyleIdx="5" presStyleCnt="6"/>
      <dgm:spPr/>
    </dgm:pt>
    <dgm:pt modelId="{1B277D30-76A5-44D3-BD5C-956BC17609CA}" type="pres">
      <dgm:prSet presAssocID="{32898B15-C05E-4613-AFA8-86CDBC3B18AC}" presName="node" presStyleLbl="node1" presStyleIdx="6" presStyleCnt="7">
        <dgm:presLayoutVars>
          <dgm:bulletEnabled val="1"/>
        </dgm:presLayoutVars>
      </dgm:prSet>
      <dgm:spPr/>
    </dgm:pt>
  </dgm:ptLst>
  <dgm:cxnLst>
    <dgm:cxn modelId="{50029103-BCBE-4BFE-BD74-154C189A20CA}" type="presOf" srcId="{441260F9-893D-4D24-B8A2-80CE839C0755}" destId="{A20172EA-7653-4452-A99C-4283ACABB633}" srcOrd="0" destOrd="0" presId="urn:microsoft.com/office/officeart/2005/8/layout/bProcess3"/>
    <dgm:cxn modelId="{18A05410-6561-47A7-B377-04CD2AE722AE}" srcId="{BEA51C04-94BA-41C0-BE7E-F081DE3DA41E}" destId="{9F1B5D16-3D77-4FFA-856E-A94698301027}" srcOrd="4" destOrd="0" parTransId="{276E9B96-40F7-420B-8AB2-59211A07A003}" sibTransId="{C2B4759F-DA30-48C2-B864-7CC8FB9B8483}"/>
    <dgm:cxn modelId="{076ECB24-3E9C-4B8A-A47B-828249C40968}" type="presOf" srcId="{2C9DEA0F-36AB-4CB5-B126-90FDCCFAC133}" destId="{A2B2C21A-4F44-4EFB-82A4-F8F7F8A79E0A}" srcOrd="0" destOrd="0" presId="urn:microsoft.com/office/officeart/2005/8/layout/bProcess3"/>
    <dgm:cxn modelId="{183E5826-A775-4F01-8E62-C2439452DC11}" type="presOf" srcId="{8CA94C9C-E873-40BF-959E-45C346A74CC0}" destId="{6643A199-8370-4000-8F0A-F2F1864CF381}" srcOrd="1" destOrd="0" presId="urn:microsoft.com/office/officeart/2005/8/layout/bProcess3"/>
    <dgm:cxn modelId="{40187B2E-3856-4ABE-B621-45D6D15FA899}" type="presOf" srcId="{BEA51C04-94BA-41C0-BE7E-F081DE3DA41E}" destId="{A34B4AB3-23B3-4958-AB4C-B04071ACD074}" srcOrd="0" destOrd="0" presId="urn:microsoft.com/office/officeart/2005/8/layout/bProcess3"/>
    <dgm:cxn modelId="{516AD232-380C-4284-8C2D-C77A311CAFA7}" type="presOf" srcId="{8DB7D036-9A71-4FB2-8F06-6355F48C6F4A}" destId="{40F87687-F357-44F3-AEAF-3914A41629F6}" srcOrd="0" destOrd="0" presId="urn:microsoft.com/office/officeart/2005/8/layout/bProcess3"/>
    <dgm:cxn modelId="{D380CE37-DDDB-4D0A-926F-BA5C034FBAEB}" type="presOf" srcId="{54DF0E69-BAF9-47E6-829A-ADCD1C4D0BF4}" destId="{BDD26DE6-7439-4C4D-B459-970720A1A4BC}" srcOrd="1" destOrd="0" presId="urn:microsoft.com/office/officeart/2005/8/layout/bProcess3"/>
    <dgm:cxn modelId="{EEB04B3F-6124-4170-B2C9-A0215FD86B1F}" srcId="{BEA51C04-94BA-41C0-BE7E-F081DE3DA41E}" destId="{0A1E3A09-64A3-4D74-BE06-880817EDCA24}" srcOrd="3" destOrd="0" parTransId="{5A47D9E2-C04E-4CED-9344-4C2EA7EBA9AB}" sibTransId="{441260F9-893D-4D24-B8A2-80CE839C0755}"/>
    <dgm:cxn modelId="{B4775D40-B8C2-453B-A860-444DE1E6F609}" type="presOf" srcId="{32898B15-C05E-4613-AFA8-86CDBC3B18AC}" destId="{1B277D30-76A5-44D3-BD5C-956BC17609CA}" srcOrd="0" destOrd="0" presId="urn:microsoft.com/office/officeart/2005/8/layout/bProcess3"/>
    <dgm:cxn modelId="{A4368A66-0C76-4028-870C-81CCA5F72499}" srcId="{BEA51C04-94BA-41C0-BE7E-F081DE3DA41E}" destId="{8DB7D036-9A71-4FB2-8F06-6355F48C6F4A}" srcOrd="2" destOrd="0" parTransId="{C623C2E2-41DE-4526-8354-CA4748AF6E8C}" sibTransId="{E2F556AD-59E0-467B-B9F1-FEBC820BDE16}"/>
    <dgm:cxn modelId="{8B8F4569-BA2F-4001-BFC9-3DB2FB456857}" type="presOf" srcId="{E2F556AD-59E0-467B-B9F1-FEBC820BDE16}" destId="{320C5B38-D299-4218-A019-E152D9F0188F}" srcOrd="1" destOrd="0" presId="urn:microsoft.com/office/officeart/2005/8/layout/bProcess3"/>
    <dgm:cxn modelId="{ED680251-4439-4956-8D38-E9DCFCBDFD49}" type="presOf" srcId="{8CA94C9C-E873-40BF-959E-45C346A74CC0}" destId="{806A7918-2856-491F-8113-56E1954C189E}" srcOrd="0" destOrd="0" presId="urn:microsoft.com/office/officeart/2005/8/layout/bProcess3"/>
    <dgm:cxn modelId="{6A58015A-283C-4C6E-8750-183111121CF3}" type="presOf" srcId="{FDCAEF24-0A78-487B-91DC-23034C23FE41}" destId="{C4DA65E2-7DD1-49E1-B45F-FEF830750536}" srcOrd="0" destOrd="0" presId="urn:microsoft.com/office/officeart/2005/8/layout/bProcess3"/>
    <dgm:cxn modelId="{782A6F5A-B957-4D25-BF14-7B39F91BACA1}" type="presOf" srcId="{441260F9-893D-4D24-B8A2-80CE839C0755}" destId="{BDFF2D91-0763-4DCF-8442-D5C0F92F11EA}" srcOrd="1" destOrd="0" presId="urn:microsoft.com/office/officeart/2005/8/layout/bProcess3"/>
    <dgm:cxn modelId="{9F09EBA4-5E72-48F4-988E-E07E7BC79A68}" type="presOf" srcId="{9F1B5D16-3D77-4FFA-856E-A94698301027}" destId="{DCF117F1-AB51-4633-B09B-13177C64A459}" srcOrd="0" destOrd="0" presId="urn:microsoft.com/office/officeart/2005/8/layout/bProcess3"/>
    <dgm:cxn modelId="{9DDA54A5-5C16-4D3C-9678-5339203FF565}" srcId="{BEA51C04-94BA-41C0-BE7E-F081DE3DA41E}" destId="{FDCAEF24-0A78-487B-91DC-23034C23FE41}" srcOrd="5" destOrd="0" parTransId="{9AE4F59E-E3CA-4BDF-9DC6-71CD0444F9E3}" sibTransId="{D45C4094-557D-40C9-9F8C-48946EEF94A1}"/>
    <dgm:cxn modelId="{736134AE-F7D4-43A0-AE7E-444624FC7C86}" type="presOf" srcId="{0A1E3A09-64A3-4D74-BE06-880817EDCA24}" destId="{3976B900-893D-4AFF-862D-0EF20D117BBD}" srcOrd="0" destOrd="0" presId="urn:microsoft.com/office/officeart/2005/8/layout/bProcess3"/>
    <dgm:cxn modelId="{4F8F80AF-2040-44BE-9063-83EADE1CDD6A}" srcId="{BEA51C04-94BA-41C0-BE7E-F081DE3DA41E}" destId="{2C9DEA0F-36AB-4CB5-B126-90FDCCFAC133}" srcOrd="0" destOrd="0" parTransId="{67745181-5FE5-402E-85E4-E210654981BB}" sibTransId="{8CA94C9C-E873-40BF-959E-45C346A74CC0}"/>
    <dgm:cxn modelId="{ABB1A2AF-F4D0-4CDC-B5BF-9967EFF50B49}" type="presOf" srcId="{C2B4759F-DA30-48C2-B864-7CC8FB9B8483}" destId="{F9C68196-69E7-427D-9CD3-45628EA91210}" srcOrd="0" destOrd="0" presId="urn:microsoft.com/office/officeart/2005/8/layout/bProcess3"/>
    <dgm:cxn modelId="{68427CB7-BEA6-4097-9D34-F4EF16020E52}" srcId="{BEA51C04-94BA-41C0-BE7E-F081DE3DA41E}" destId="{02EF2006-2185-406A-890D-9E18CE42710E}" srcOrd="1" destOrd="0" parTransId="{60DB6AF4-1B0A-4EB7-8F09-C8E206108898}" sibTransId="{54DF0E69-BAF9-47E6-829A-ADCD1C4D0BF4}"/>
    <dgm:cxn modelId="{E4888AE1-5AC8-46EB-8656-D1B3CB3B8BFC}" srcId="{BEA51C04-94BA-41C0-BE7E-F081DE3DA41E}" destId="{32898B15-C05E-4613-AFA8-86CDBC3B18AC}" srcOrd="6" destOrd="0" parTransId="{51BDABA6-ACCD-4FED-AD29-012D7B00E3EE}" sibTransId="{C703D0A5-9F7E-49D2-A475-46B6D574402F}"/>
    <dgm:cxn modelId="{921F88E8-A1D7-493B-9E11-ACB9B8B2C0D4}" type="presOf" srcId="{D45C4094-557D-40C9-9F8C-48946EEF94A1}" destId="{306F14AE-6289-4986-AAA1-0720FDD93581}" srcOrd="1" destOrd="0" presId="urn:microsoft.com/office/officeart/2005/8/layout/bProcess3"/>
    <dgm:cxn modelId="{2DE3AFF3-328A-4007-9E80-3FDE04724C2A}" type="presOf" srcId="{E2F556AD-59E0-467B-B9F1-FEBC820BDE16}" destId="{664C28F6-9F26-456F-B856-A8E4062C4627}" srcOrd="0" destOrd="0" presId="urn:microsoft.com/office/officeart/2005/8/layout/bProcess3"/>
    <dgm:cxn modelId="{6CA561F5-7F74-4A65-8734-C64E9DDEFB4C}" type="presOf" srcId="{D45C4094-557D-40C9-9F8C-48946EEF94A1}" destId="{5F94E37B-3127-4E4A-A28F-FA07F0DC67CE}" srcOrd="0" destOrd="0" presId="urn:microsoft.com/office/officeart/2005/8/layout/bProcess3"/>
    <dgm:cxn modelId="{C22819F6-158E-4E5B-AD8D-85BEBF8FE90E}" type="presOf" srcId="{02EF2006-2185-406A-890D-9E18CE42710E}" destId="{D96F8F5A-AB60-418A-BB12-A171EB838FB2}" srcOrd="0" destOrd="0" presId="urn:microsoft.com/office/officeart/2005/8/layout/bProcess3"/>
    <dgm:cxn modelId="{683699FD-FE37-46F4-B783-14A7E12C4FCD}" type="presOf" srcId="{C2B4759F-DA30-48C2-B864-7CC8FB9B8483}" destId="{9645AAD3-0B90-47E0-A970-B5360FD307AC}" srcOrd="1" destOrd="0" presId="urn:microsoft.com/office/officeart/2005/8/layout/bProcess3"/>
    <dgm:cxn modelId="{0527CBFD-1284-4F6D-ADC9-27CA5A9C7851}" type="presOf" srcId="{54DF0E69-BAF9-47E6-829A-ADCD1C4D0BF4}" destId="{A02C569E-A347-4848-9A02-79B58927301E}" srcOrd="0" destOrd="0" presId="urn:microsoft.com/office/officeart/2005/8/layout/bProcess3"/>
    <dgm:cxn modelId="{B53AE05C-841F-4286-BA6E-EE1BC8D49F79}" type="presParOf" srcId="{A34B4AB3-23B3-4958-AB4C-B04071ACD074}" destId="{A2B2C21A-4F44-4EFB-82A4-F8F7F8A79E0A}" srcOrd="0" destOrd="0" presId="urn:microsoft.com/office/officeart/2005/8/layout/bProcess3"/>
    <dgm:cxn modelId="{8501E5CA-8D2D-4E59-A431-389A2FE5DD52}" type="presParOf" srcId="{A34B4AB3-23B3-4958-AB4C-B04071ACD074}" destId="{806A7918-2856-491F-8113-56E1954C189E}" srcOrd="1" destOrd="0" presId="urn:microsoft.com/office/officeart/2005/8/layout/bProcess3"/>
    <dgm:cxn modelId="{6E355A41-AABC-439D-93A9-40EFEEE2C9C1}" type="presParOf" srcId="{806A7918-2856-491F-8113-56E1954C189E}" destId="{6643A199-8370-4000-8F0A-F2F1864CF381}" srcOrd="0" destOrd="0" presId="urn:microsoft.com/office/officeart/2005/8/layout/bProcess3"/>
    <dgm:cxn modelId="{6ECA1D2D-201D-4336-942C-24AE7F7592DC}" type="presParOf" srcId="{A34B4AB3-23B3-4958-AB4C-B04071ACD074}" destId="{D96F8F5A-AB60-418A-BB12-A171EB838FB2}" srcOrd="2" destOrd="0" presId="urn:microsoft.com/office/officeart/2005/8/layout/bProcess3"/>
    <dgm:cxn modelId="{F6A1DCF0-94A2-45F2-87F3-7C60B758767F}" type="presParOf" srcId="{A34B4AB3-23B3-4958-AB4C-B04071ACD074}" destId="{A02C569E-A347-4848-9A02-79B58927301E}" srcOrd="3" destOrd="0" presId="urn:microsoft.com/office/officeart/2005/8/layout/bProcess3"/>
    <dgm:cxn modelId="{F3AAF352-601B-44A9-8CD9-E5080907C5D0}" type="presParOf" srcId="{A02C569E-A347-4848-9A02-79B58927301E}" destId="{BDD26DE6-7439-4C4D-B459-970720A1A4BC}" srcOrd="0" destOrd="0" presId="urn:microsoft.com/office/officeart/2005/8/layout/bProcess3"/>
    <dgm:cxn modelId="{A5CD82AF-8369-417C-9293-8E6B379617C2}" type="presParOf" srcId="{A34B4AB3-23B3-4958-AB4C-B04071ACD074}" destId="{40F87687-F357-44F3-AEAF-3914A41629F6}" srcOrd="4" destOrd="0" presId="urn:microsoft.com/office/officeart/2005/8/layout/bProcess3"/>
    <dgm:cxn modelId="{08FCDA3D-4D59-41C2-9F1F-BB4C89389785}" type="presParOf" srcId="{A34B4AB3-23B3-4958-AB4C-B04071ACD074}" destId="{664C28F6-9F26-456F-B856-A8E4062C4627}" srcOrd="5" destOrd="0" presId="urn:microsoft.com/office/officeart/2005/8/layout/bProcess3"/>
    <dgm:cxn modelId="{84C4A47A-C7B9-46C7-9FF3-4CA6F598A842}" type="presParOf" srcId="{664C28F6-9F26-456F-B856-A8E4062C4627}" destId="{320C5B38-D299-4218-A019-E152D9F0188F}" srcOrd="0" destOrd="0" presId="urn:microsoft.com/office/officeart/2005/8/layout/bProcess3"/>
    <dgm:cxn modelId="{1CED0430-3EF0-4613-9D5F-4441A0871E4D}" type="presParOf" srcId="{A34B4AB3-23B3-4958-AB4C-B04071ACD074}" destId="{3976B900-893D-4AFF-862D-0EF20D117BBD}" srcOrd="6" destOrd="0" presId="urn:microsoft.com/office/officeart/2005/8/layout/bProcess3"/>
    <dgm:cxn modelId="{D0F9465F-9C6F-49EC-AC9D-8157E1538042}" type="presParOf" srcId="{A34B4AB3-23B3-4958-AB4C-B04071ACD074}" destId="{A20172EA-7653-4452-A99C-4283ACABB633}" srcOrd="7" destOrd="0" presId="urn:microsoft.com/office/officeart/2005/8/layout/bProcess3"/>
    <dgm:cxn modelId="{FCA262F6-AF98-4BA0-A96A-F8668382AF28}" type="presParOf" srcId="{A20172EA-7653-4452-A99C-4283ACABB633}" destId="{BDFF2D91-0763-4DCF-8442-D5C0F92F11EA}" srcOrd="0" destOrd="0" presId="urn:microsoft.com/office/officeart/2005/8/layout/bProcess3"/>
    <dgm:cxn modelId="{CD4CBCEB-FF67-496A-A159-F06CFD5ACCB1}" type="presParOf" srcId="{A34B4AB3-23B3-4958-AB4C-B04071ACD074}" destId="{DCF117F1-AB51-4633-B09B-13177C64A459}" srcOrd="8" destOrd="0" presId="urn:microsoft.com/office/officeart/2005/8/layout/bProcess3"/>
    <dgm:cxn modelId="{63306C6A-281E-411E-B367-22F2824B21CB}" type="presParOf" srcId="{A34B4AB3-23B3-4958-AB4C-B04071ACD074}" destId="{F9C68196-69E7-427D-9CD3-45628EA91210}" srcOrd="9" destOrd="0" presId="urn:microsoft.com/office/officeart/2005/8/layout/bProcess3"/>
    <dgm:cxn modelId="{5EB26AA2-A61F-4885-BBA5-58704187BC5E}" type="presParOf" srcId="{F9C68196-69E7-427D-9CD3-45628EA91210}" destId="{9645AAD3-0B90-47E0-A970-B5360FD307AC}" srcOrd="0" destOrd="0" presId="urn:microsoft.com/office/officeart/2005/8/layout/bProcess3"/>
    <dgm:cxn modelId="{369722DC-3040-472A-97E7-EA483CCC9D64}" type="presParOf" srcId="{A34B4AB3-23B3-4958-AB4C-B04071ACD074}" destId="{C4DA65E2-7DD1-49E1-B45F-FEF830750536}" srcOrd="10" destOrd="0" presId="urn:microsoft.com/office/officeart/2005/8/layout/bProcess3"/>
    <dgm:cxn modelId="{D1D9367F-1BA8-4A4F-9D80-86E53DBD59E4}" type="presParOf" srcId="{A34B4AB3-23B3-4958-AB4C-B04071ACD074}" destId="{5F94E37B-3127-4E4A-A28F-FA07F0DC67CE}" srcOrd="11" destOrd="0" presId="urn:microsoft.com/office/officeart/2005/8/layout/bProcess3"/>
    <dgm:cxn modelId="{8D915676-D350-4073-8ACE-EB0281833884}" type="presParOf" srcId="{5F94E37B-3127-4E4A-A28F-FA07F0DC67CE}" destId="{306F14AE-6289-4986-AAA1-0720FDD93581}" srcOrd="0" destOrd="0" presId="urn:microsoft.com/office/officeart/2005/8/layout/bProcess3"/>
    <dgm:cxn modelId="{AD6580FA-7B7F-433A-9538-0E51292CC804}" type="presParOf" srcId="{A34B4AB3-23B3-4958-AB4C-B04071ACD074}" destId="{1B277D30-76A5-44D3-BD5C-956BC17609CA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E96278-CFE1-4B2F-9EBB-64E6208BCD1B}" type="doc">
      <dgm:prSet loTypeId="urn:microsoft.com/office/officeart/2005/8/layout/hierarchy3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pl-PL"/>
        </a:p>
      </dgm:t>
    </dgm:pt>
    <dgm:pt modelId="{D2E335FE-2947-4D6A-BF6B-B034ADE4AA15}">
      <dgm:prSet phldrT="[Tekst]"/>
      <dgm:spPr>
        <a:solidFill>
          <a:srgbClr val="0066D2">
            <a:alpha val="65000"/>
          </a:srgbClr>
        </a:solidFill>
        <a:ln>
          <a:solidFill>
            <a:schemeClr val="lt1"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r>
            <a:rPr lang="en-AU" b="0" spc="100" baseline="0" noProof="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Conceptual work </a:t>
          </a:r>
          <a:endParaRPr lang="pl-PL" b="0" spc="100" baseline="0" noProof="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  <a:p>
          <a:r>
            <a:rPr lang="pl-PL" b="0" spc="100" baseline="0" noProof="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(</a:t>
          </a:r>
          <a:r>
            <a:rPr lang="en-AU" b="0" spc="100" baseline="0" noProof="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areas of cooperation</a:t>
          </a:r>
          <a:r>
            <a:rPr lang="pl-PL" b="0" spc="100" baseline="0" noProof="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)</a:t>
          </a:r>
          <a:endParaRPr lang="en-AU" b="0" spc="100" baseline="0" noProof="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0D941849-7D7D-4619-BDC0-855F6CD652E0}" type="parTrans" cxnId="{5528BD65-82D6-4455-97E0-8061D0B1EDA5}">
      <dgm:prSet/>
      <dgm:spPr/>
      <dgm:t>
        <a:bodyPr/>
        <a:lstStyle/>
        <a:p>
          <a:endParaRPr lang="pl-PL"/>
        </a:p>
      </dgm:t>
    </dgm:pt>
    <dgm:pt modelId="{3BA9F52D-5260-4378-9E5F-7B50D6E62D9F}" type="sibTrans" cxnId="{5528BD65-82D6-4455-97E0-8061D0B1EDA5}">
      <dgm:prSet/>
      <dgm:spPr/>
      <dgm:t>
        <a:bodyPr/>
        <a:lstStyle/>
        <a:p>
          <a:endParaRPr lang="pl-PL"/>
        </a:p>
      </dgm:t>
    </dgm:pt>
    <dgm:pt modelId="{3A4E7C44-EB04-47C5-A645-27BAD94FAA0F}">
      <dgm:prSet phldrT="[Tekst]" custT="1"/>
      <dgm:spPr>
        <a:solidFill>
          <a:srgbClr val="0066D2">
            <a:alpha val="40000"/>
          </a:srgbClr>
        </a:solidFill>
        <a:ln>
          <a:solidFill>
            <a:schemeClr val="bg1">
              <a:alpha val="0"/>
            </a:schemeClr>
          </a:solidFill>
        </a:ln>
      </dgm:spPr>
      <dgm:t>
        <a:bodyPr/>
        <a:lstStyle/>
        <a:p>
          <a:r>
            <a:rPr lang="en-AU" sz="1600" noProof="0" dirty="0">
              <a:latin typeface="Calibri" pitchFamily="34" charset="0"/>
              <a:cs typeface="Calibri" pitchFamily="34" charset="0"/>
            </a:rPr>
            <a:t>Literature review </a:t>
          </a:r>
        </a:p>
      </dgm:t>
    </dgm:pt>
    <dgm:pt modelId="{D6F90535-2701-4A2B-A6CB-AAD19C19FF05}" type="parTrans" cxnId="{FA88D59B-6415-4625-99C8-8B4C74DB7C1A}">
      <dgm:prSet/>
      <dgm:spPr/>
      <dgm:t>
        <a:bodyPr/>
        <a:lstStyle/>
        <a:p>
          <a:endParaRPr lang="pl-PL">
            <a:latin typeface="Calibri" pitchFamily="34" charset="0"/>
            <a:cs typeface="Calibri" pitchFamily="34" charset="0"/>
          </a:endParaRPr>
        </a:p>
      </dgm:t>
    </dgm:pt>
    <dgm:pt modelId="{B6282896-8414-42DE-8176-CBF86FAA4DF2}" type="sibTrans" cxnId="{FA88D59B-6415-4625-99C8-8B4C74DB7C1A}">
      <dgm:prSet/>
      <dgm:spPr/>
      <dgm:t>
        <a:bodyPr/>
        <a:lstStyle/>
        <a:p>
          <a:endParaRPr lang="pl-PL"/>
        </a:p>
      </dgm:t>
    </dgm:pt>
    <dgm:pt modelId="{817D0056-2352-4BD4-811F-549EA49A9933}">
      <dgm:prSet phldrT="[Tekst]" custT="1"/>
      <dgm:spPr>
        <a:solidFill>
          <a:srgbClr val="0066D2">
            <a:alpha val="40000"/>
          </a:srgbClr>
        </a:solidFill>
        <a:ln>
          <a:solidFill>
            <a:schemeClr val="bg1">
              <a:alpha val="0"/>
            </a:schemeClr>
          </a:solidFill>
        </a:ln>
      </dgm:spPr>
      <dgm:t>
        <a:bodyPr/>
        <a:lstStyle/>
        <a:p>
          <a:r>
            <a:rPr lang="en-AU" sz="1600" noProof="0" dirty="0">
              <a:latin typeface="Calibri" pitchFamily="34" charset="0"/>
              <a:cs typeface="Calibri" pitchFamily="34" charset="0"/>
            </a:rPr>
            <a:t>IDI – draft model consultations</a:t>
          </a:r>
        </a:p>
      </dgm:t>
    </dgm:pt>
    <dgm:pt modelId="{E7743D10-2F5C-49AB-BF67-8C62DACD656D}" type="parTrans" cxnId="{72F11C8E-8ACB-4A6A-83DD-39B6D9508CF4}">
      <dgm:prSet/>
      <dgm:spPr/>
      <dgm:t>
        <a:bodyPr/>
        <a:lstStyle/>
        <a:p>
          <a:endParaRPr lang="pl-PL">
            <a:latin typeface="Calibri" pitchFamily="34" charset="0"/>
            <a:cs typeface="Calibri" pitchFamily="34" charset="0"/>
          </a:endParaRPr>
        </a:p>
      </dgm:t>
    </dgm:pt>
    <dgm:pt modelId="{B6E98F88-6B73-48E5-9938-A6898E103EAE}" type="sibTrans" cxnId="{72F11C8E-8ACB-4A6A-83DD-39B6D9508CF4}">
      <dgm:prSet/>
      <dgm:spPr/>
      <dgm:t>
        <a:bodyPr/>
        <a:lstStyle/>
        <a:p>
          <a:endParaRPr lang="pl-PL"/>
        </a:p>
      </dgm:t>
    </dgm:pt>
    <dgm:pt modelId="{FA208107-4725-4A6A-9D65-B07F398CD603}">
      <dgm:prSet phldrT="[Tekst]"/>
      <dgm:spPr>
        <a:solidFill>
          <a:srgbClr val="00C9FF">
            <a:alpha val="64706"/>
          </a:srgbClr>
        </a:solidFill>
        <a:ln>
          <a:solidFill>
            <a:schemeClr val="lt1"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r>
            <a:rPr lang="en-AU" spc="100" baseline="0" noProof="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Operational </a:t>
          </a:r>
          <a:r>
            <a:rPr lang="en-AU" spc="100" baseline="0" noProof="0" dirty="0" err="1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wor</a:t>
          </a:r>
          <a:r>
            <a:rPr lang="pl-PL" spc="100" baseline="0" noProof="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k</a:t>
          </a:r>
          <a:r>
            <a:rPr lang="en-AU" spc="100" baseline="0" noProof="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 </a:t>
          </a:r>
          <a:endParaRPr lang="pl-PL" spc="100" baseline="0" noProof="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  <a:p>
          <a:r>
            <a:rPr lang="en-AU" spc="100" baseline="0" noProof="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(„draft</a:t>
          </a:r>
          <a:r>
            <a:rPr lang="pl-PL" spc="100" baseline="0" noProof="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”</a:t>
          </a:r>
          <a:r>
            <a:rPr lang="en-AU" spc="100" baseline="0" noProof="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 indicators and methodology</a:t>
          </a:r>
          <a:r>
            <a:rPr lang="pl-PL" spc="100" baseline="0" noProof="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)</a:t>
          </a:r>
          <a:endParaRPr lang="en-AU" spc="100" baseline="0" noProof="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3293ACFC-3676-4AB4-B79A-3C96278D6EA3}" type="parTrans" cxnId="{2830176F-E14E-42EE-89DE-5DB07731053B}">
      <dgm:prSet/>
      <dgm:spPr/>
      <dgm:t>
        <a:bodyPr/>
        <a:lstStyle/>
        <a:p>
          <a:endParaRPr lang="pl-PL"/>
        </a:p>
      </dgm:t>
    </dgm:pt>
    <dgm:pt modelId="{E0BD730D-49CE-4E9C-BC12-1DFB058DCF3E}" type="sibTrans" cxnId="{2830176F-E14E-42EE-89DE-5DB07731053B}">
      <dgm:prSet/>
      <dgm:spPr/>
      <dgm:t>
        <a:bodyPr/>
        <a:lstStyle/>
        <a:p>
          <a:endParaRPr lang="pl-PL"/>
        </a:p>
      </dgm:t>
    </dgm:pt>
    <dgm:pt modelId="{81F6561D-719C-4623-AFD1-13A4B67C0145}">
      <dgm:prSet phldrT="[Tekst]" custT="1"/>
      <dgm:spPr>
        <a:solidFill>
          <a:srgbClr val="00C9FF">
            <a:alpha val="35000"/>
          </a:srgbClr>
        </a:solidFill>
        <a:ln>
          <a:solidFill>
            <a:schemeClr val="bg1">
              <a:alpha val="0"/>
            </a:schemeClr>
          </a:solidFill>
        </a:ln>
      </dgm:spPr>
      <dgm:t>
        <a:bodyPr/>
        <a:lstStyle/>
        <a:p>
          <a:r>
            <a:rPr lang="en-AU" sz="1600" noProof="0" dirty="0">
              <a:latin typeface="Calibri" pitchFamily="34" charset="0"/>
              <a:cs typeface="Calibri" pitchFamily="34" charset="0"/>
            </a:rPr>
            <a:t>Identification of good</a:t>
          </a:r>
          <a:r>
            <a:rPr lang="pl-PL" sz="1600" noProof="0" dirty="0">
              <a:latin typeface="Calibri" pitchFamily="34" charset="0"/>
              <a:cs typeface="Calibri" pitchFamily="34" charset="0"/>
            </a:rPr>
            <a:t> </a:t>
          </a:r>
          <a:r>
            <a:rPr lang="en-AU" sz="1600" noProof="0" dirty="0">
              <a:latin typeface="Calibri" pitchFamily="34" charset="0"/>
              <a:cs typeface="Calibri" pitchFamily="34" charset="0"/>
            </a:rPr>
            <a:t>practices</a:t>
          </a:r>
          <a:r>
            <a:rPr lang="pl-PL" sz="1600" noProof="0" dirty="0">
              <a:latin typeface="Calibri" pitchFamily="34" charset="0"/>
              <a:cs typeface="Calibri" pitchFamily="34" charset="0"/>
            </a:rPr>
            <a:t> (in the </a:t>
          </a:r>
          <a:r>
            <a:rPr lang="en-AU" sz="1600" noProof="0" dirty="0">
              <a:latin typeface="Calibri" pitchFamily="34" charset="0"/>
              <a:cs typeface="Calibri" pitchFamily="34" charset="0"/>
            </a:rPr>
            <a:t>area</a:t>
          </a:r>
          <a:r>
            <a:rPr lang="pl-PL" sz="1600" noProof="0" dirty="0">
              <a:latin typeface="Calibri" pitchFamily="34" charset="0"/>
              <a:cs typeface="Calibri" pitchFamily="34" charset="0"/>
            </a:rPr>
            <a:t> of UBC monitoring) </a:t>
          </a:r>
          <a:endParaRPr lang="en-AU" sz="1600" noProof="0" dirty="0">
            <a:latin typeface="Calibri" pitchFamily="34" charset="0"/>
            <a:cs typeface="Calibri" pitchFamily="34" charset="0"/>
          </a:endParaRPr>
        </a:p>
      </dgm:t>
    </dgm:pt>
    <dgm:pt modelId="{ADBC91B5-7334-4A1B-B7A0-573EB26F3E91}" type="parTrans" cxnId="{749F688B-8E03-4AFB-BA7D-A547ADC757F3}">
      <dgm:prSet/>
      <dgm:spPr/>
      <dgm:t>
        <a:bodyPr/>
        <a:lstStyle/>
        <a:p>
          <a:endParaRPr lang="pl-PL">
            <a:latin typeface="Calibri" pitchFamily="34" charset="0"/>
            <a:cs typeface="Calibri" pitchFamily="34" charset="0"/>
          </a:endParaRPr>
        </a:p>
      </dgm:t>
    </dgm:pt>
    <dgm:pt modelId="{77B0C185-1A1E-4E26-A77C-78804EE30963}" type="sibTrans" cxnId="{749F688B-8E03-4AFB-BA7D-A547ADC757F3}">
      <dgm:prSet/>
      <dgm:spPr/>
      <dgm:t>
        <a:bodyPr/>
        <a:lstStyle/>
        <a:p>
          <a:endParaRPr lang="pl-PL"/>
        </a:p>
      </dgm:t>
    </dgm:pt>
    <dgm:pt modelId="{73A8CFBE-EA8A-4B84-97DB-8779E68B72A5}">
      <dgm:prSet/>
      <dgm:spPr>
        <a:solidFill>
          <a:srgbClr val="73D200">
            <a:alpha val="64706"/>
          </a:srgbClr>
        </a:solidFill>
        <a:ln>
          <a:solidFill>
            <a:schemeClr val="lt1"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r>
            <a:rPr lang="en-AU" spc="100" baseline="0" noProof="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Portf</a:t>
          </a:r>
          <a:r>
            <a:rPr lang="pl-PL" spc="100" baseline="0" noProof="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olio</a:t>
          </a:r>
          <a:r>
            <a:rPr lang="en-AU" spc="100" baseline="0" noProof="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 of indicators</a:t>
          </a:r>
        </a:p>
      </dgm:t>
    </dgm:pt>
    <dgm:pt modelId="{D60D8571-1943-41FC-A0AB-2F08C16E6AFC}" type="parTrans" cxnId="{851A2525-8D50-4C25-AF11-0B5BA4122B06}">
      <dgm:prSet/>
      <dgm:spPr/>
      <dgm:t>
        <a:bodyPr/>
        <a:lstStyle/>
        <a:p>
          <a:endParaRPr lang="pl-PL"/>
        </a:p>
      </dgm:t>
    </dgm:pt>
    <dgm:pt modelId="{AB0364F1-7EDA-46F6-88F9-5EEE03AF3CB7}" type="sibTrans" cxnId="{851A2525-8D50-4C25-AF11-0B5BA4122B06}">
      <dgm:prSet/>
      <dgm:spPr/>
      <dgm:t>
        <a:bodyPr/>
        <a:lstStyle/>
        <a:p>
          <a:endParaRPr lang="pl-PL"/>
        </a:p>
      </dgm:t>
    </dgm:pt>
    <dgm:pt modelId="{9647A64B-1D93-4355-B717-47AB60BAEC32}">
      <dgm:prSet custT="1"/>
      <dgm:spPr>
        <a:solidFill>
          <a:srgbClr val="00C9FF">
            <a:alpha val="35000"/>
          </a:srgbClr>
        </a:solidFill>
        <a:ln>
          <a:solidFill>
            <a:schemeClr val="bg1">
              <a:alpha val="0"/>
            </a:schemeClr>
          </a:solidFill>
        </a:ln>
      </dgm:spPr>
      <dgm:t>
        <a:bodyPr/>
        <a:lstStyle/>
        <a:p>
          <a:r>
            <a:rPr lang="pl-PL" sz="1600" dirty="0"/>
            <a:t>O</a:t>
          </a:r>
          <a:r>
            <a:rPr lang="en-US" sz="1600" dirty="0" err="1"/>
            <a:t>verview</a:t>
          </a:r>
          <a:r>
            <a:rPr lang="en-US" sz="1600" dirty="0"/>
            <a:t> of national data sources</a:t>
          </a:r>
          <a:r>
            <a:rPr lang="pl-PL" sz="1600" dirty="0"/>
            <a:t> (GUS, POLON) </a:t>
          </a:r>
          <a:endParaRPr lang="en-US" sz="1600" noProof="0" dirty="0">
            <a:latin typeface="Calibri" pitchFamily="34" charset="0"/>
            <a:cs typeface="Calibri" pitchFamily="34" charset="0"/>
          </a:endParaRPr>
        </a:p>
      </dgm:t>
    </dgm:pt>
    <dgm:pt modelId="{869D4884-B988-4EE9-AE83-5F3115607FFC}" type="parTrans" cxnId="{9F65530D-BEE2-495D-B4D6-09CD0392C86C}">
      <dgm:prSet/>
      <dgm:spPr/>
      <dgm:t>
        <a:bodyPr/>
        <a:lstStyle/>
        <a:p>
          <a:endParaRPr lang="pl-PL">
            <a:latin typeface="Calibri" pitchFamily="34" charset="0"/>
            <a:cs typeface="Calibri" pitchFamily="34" charset="0"/>
          </a:endParaRPr>
        </a:p>
      </dgm:t>
    </dgm:pt>
    <dgm:pt modelId="{AB4BB0FB-00BF-4DDD-9BAD-5E25BA4D46E7}" type="sibTrans" cxnId="{9F65530D-BEE2-495D-B4D6-09CD0392C86C}">
      <dgm:prSet/>
      <dgm:spPr/>
      <dgm:t>
        <a:bodyPr/>
        <a:lstStyle/>
        <a:p>
          <a:endParaRPr lang="pl-PL"/>
        </a:p>
      </dgm:t>
    </dgm:pt>
    <dgm:pt modelId="{1980D967-8E44-473C-9089-DE81B7E02A54}">
      <dgm:prSet custT="1"/>
      <dgm:spPr>
        <a:solidFill>
          <a:srgbClr val="73D200">
            <a:alpha val="40000"/>
          </a:srgbClr>
        </a:solidFill>
        <a:ln>
          <a:solidFill>
            <a:schemeClr val="bg1">
              <a:alpha val="0"/>
            </a:schemeClr>
          </a:solidFill>
        </a:ln>
      </dgm:spPr>
      <dgm:t>
        <a:bodyPr/>
        <a:lstStyle/>
        <a:p>
          <a:r>
            <a:rPr lang="en-AU" sz="1600" noProof="0" dirty="0">
              <a:latin typeface="Calibri" pitchFamily="34" charset="0"/>
              <a:cs typeface="Calibri" pitchFamily="34" charset="0"/>
            </a:rPr>
            <a:t>Evaluation of indicators</a:t>
          </a:r>
        </a:p>
      </dgm:t>
    </dgm:pt>
    <dgm:pt modelId="{A4016EB2-2293-463C-825C-19CE5B5DB42D}" type="parTrans" cxnId="{B63D4B0F-3ABA-4D10-82D3-A1D3860E24B6}">
      <dgm:prSet/>
      <dgm:spPr/>
      <dgm:t>
        <a:bodyPr/>
        <a:lstStyle/>
        <a:p>
          <a:endParaRPr lang="pl-PL">
            <a:latin typeface="Calibri" pitchFamily="34" charset="0"/>
            <a:cs typeface="Calibri" pitchFamily="34" charset="0"/>
          </a:endParaRPr>
        </a:p>
      </dgm:t>
    </dgm:pt>
    <dgm:pt modelId="{59CB5951-A6A1-400A-8057-6EBFA66DC9CE}" type="sibTrans" cxnId="{B63D4B0F-3ABA-4D10-82D3-A1D3860E24B6}">
      <dgm:prSet/>
      <dgm:spPr/>
      <dgm:t>
        <a:bodyPr/>
        <a:lstStyle/>
        <a:p>
          <a:endParaRPr lang="pl-PL"/>
        </a:p>
      </dgm:t>
    </dgm:pt>
    <dgm:pt modelId="{E6C044AD-B4BC-4E1E-8B0D-7E412BE2CC64}" type="pres">
      <dgm:prSet presAssocID="{35E96278-CFE1-4B2F-9EBB-64E6208BCD1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44663AB-42D7-4449-9CB2-F8C185B121F3}" type="pres">
      <dgm:prSet presAssocID="{D2E335FE-2947-4D6A-BF6B-B034ADE4AA15}" presName="root" presStyleCnt="0"/>
      <dgm:spPr/>
    </dgm:pt>
    <dgm:pt modelId="{56F6037C-32A1-4A70-BA58-04A4A1A770B3}" type="pres">
      <dgm:prSet presAssocID="{D2E335FE-2947-4D6A-BF6B-B034ADE4AA15}" presName="rootComposite" presStyleCnt="0"/>
      <dgm:spPr/>
    </dgm:pt>
    <dgm:pt modelId="{71FDB600-1502-42C5-B82D-4625629B920E}" type="pres">
      <dgm:prSet presAssocID="{D2E335FE-2947-4D6A-BF6B-B034ADE4AA15}" presName="rootText" presStyleLbl="node1" presStyleIdx="0" presStyleCnt="3" custScaleX="88109" custScaleY="162964"/>
      <dgm:spPr>
        <a:prstGeom prst="rect">
          <a:avLst/>
        </a:prstGeom>
      </dgm:spPr>
    </dgm:pt>
    <dgm:pt modelId="{7D9F4159-4B5A-4702-9297-98FC4420E5AC}" type="pres">
      <dgm:prSet presAssocID="{D2E335FE-2947-4D6A-BF6B-B034ADE4AA15}" presName="rootConnector" presStyleLbl="node1" presStyleIdx="0" presStyleCnt="3"/>
      <dgm:spPr/>
    </dgm:pt>
    <dgm:pt modelId="{BCE0B168-A458-4498-8F9D-16114F27C803}" type="pres">
      <dgm:prSet presAssocID="{D2E335FE-2947-4D6A-BF6B-B034ADE4AA15}" presName="childShape" presStyleCnt="0"/>
      <dgm:spPr/>
    </dgm:pt>
    <dgm:pt modelId="{40687DA4-7519-4B6E-ADF4-9948831AA6F0}" type="pres">
      <dgm:prSet presAssocID="{D6F90535-2701-4A2B-A6CB-AAD19C19FF05}" presName="Name13" presStyleLbl="parChTrans1D2" presStyleIdx="0" presStyleCnt="5"/>
      <dgm:spPr/>
    </dgm:pt>
    <dgm:pt modelId="{47C49FE4-D43E-4875-B557-EDF68EE64569}" type="pres">
      <dgm:prSet presAssocID="{3A4E7C44-EB04-47C5-A645-27BAD94FAA0F}" presName="childText" presStyleLbl="bgAcc1" presStyleIdx="0" presStyleCnt="5" custScaleX="114906" custLinFactNeighborY="-2336">
        <dgm:presLayoutVars>
          <dgm:bulletEnabled val="1"/>
        </dgm:presLayoutVars>
      </dgm:prSet>
      <dgm:spPr>
        <a:prstGeom prst="rect">
          <a:avLst/>
        </a:prstGeom>
      </dgm:spPr>
    </dgm:pt>
    <dgm:pt modelId="{CDDE4365-7699-42D4-8104-DA0183DE0158}" type="pres">
      <dgm:prSet presAssocID="{E7743D10-2F5C-49AB-BF67-8C62DACD656D}" presName="Name13" presStyleLbl="parChTrans1D2" presStyleIdx="1" presStyleCnt="5"/>
      <dgm:spPr/>
    </dgm:pt>
    <dgm:pt modelId="{5E8E420E-1B64-40AF-BF08-2F9031464B19}" type="pres">
      <dgm:prSet presAssocID="{817D0056-2352-4BD4-811F-549EA49A9933}" presName="childText" presStyleLbl="bgAcc1" presStyleIdx="1" presStyleCnt="5" custScaleX="114906" custLinFactNeighborY="-16339">
        <dgm:presLayoutVars>
          <dgm:bulletEnabled val="1"/>
        </dgm:presLayoutVars>
      </dgm:prSet>
      <dgm:spPr>
        <a:prstGeom prst="rect">
          <a:avLst/>
        </a:prstGeom>
      </dgm:spPr>
    </dgm:pt>
    <dgm:pt modelId="{1219504B-E4FA-4A5D-9C80-6CE530AE969A}" type="pres">
      <dgm:prSet presAssocID="{FA208107-4725-4A6A-9D65-B07F398CD603}" presName="root" presStyleCnt="0"/>
      <dgm:spPr/>
    </dgm:pt>
    <dgm:pt modelId="{97F7A7B5-7A83-462B-B0F2-BB79E95D3596}" type="pres">
      <dgm:prSet presAssocID="{FA208107-4725-4A6A-9D65-B07F398CD603}" presName="rootComposite" presStyleCnt="0"/>
      <dgm:spPr/>
    </dgm:pt>
    <dgm:pt modelId="{4884B161-66BB-4DC7-B076-0EB1D758554D}" type="pres">
      <dgm:prSet presAssocID="{FA208107-4725-4A6A-9D65-B07F398CD603}" presName="rootText" presStyleLbl="node1" presStyleIdx="1" presStyleCnt="3" custScaleX="87598" custScaleY="160889" custLinFactNeighborX="-1465" custLinFactNeighborY="-302"/>
      <dgm:spPr>
        <a:prstGeom prst="rect">
          <a:avLst/>
        </a:prstGeom>
      </dgm:spPr>
    </dgm:pt>
    <dgm:pt modelId="{C5B48B34-5813-40D4-A8A0-992FB0446B40}" type="pres">
      <dgm:prSet presAssocID="{FA208107-4725-4A6A-9D65-B07F398CD603}" presName="rootConnector" presStyleLbl="node1" presStyleIdx="1" presStyleCnt="3"/>
      <dgm:spPr/>
    </dgm:pt>
    <dgm:pt modelId="{71920E97-F79A-4B6A-B415-44054B725B6C}" type="pres">
      <dgm:prSet presAssocID="{FA208107-4725-4A6A-9D65-B07F398CD603}" presName="childShape" presStyleCnt="0"/>
      <dgm:spPr/>
    </dgm:pt>
    <dgm:pt modelId="{C86A12AE-29EA-4D71-9A10-08011B387A84}" type="pres">
      <dgm:prSet presAssocID="{ADBC91B5-7334-4A1B-B7A0-573EB26F3E91}" presName="Name13" presStyleLbl="parChTrans1D2" presStyleIdx="2" presStyleCnt="5"/>
      <dgm:spPr/>
    </dgm:pt>
    <dgm:pt modelId="{AF4FDD36-A1D1-407E-B6F0-53501D9E7B4E}" type="pres">
      <dgm:prSet presAssocID="{81F6561D-719C-4623-AFD1-13A4B67C0145}" presName="childText" presStyleLbl="bgAcc1" presStyleIdx="2" presStyleCnt="5" custScaleX="113266" custLinFactNeighborY="-261">
        <dgm:presLayoutVars>
          <dgm:bulletEnabled val="1"/>
        </dgm:presLayoutVars>
      </dgm:prSet>
      <dgm:spPr>
        <a:prstGeom prst="rect">
          <a:avLst/>
        </a:prstGeom>
      </dgm:spPr>
    </dgm:pt>
    <dgm:pt modelId="{D35E674B-0756-46E2-ABEE-B89C2378ED43}" type="pres">
      <dgm:prSet presAssocID="{869D4884-B988-4EE9-AE83-5F3115607FFC}" presName="Name13" presStyleLbl="parChTrans1D2" presStyleIdx="3" presStyleCnt="5"/>
      <dgm:spPr/>
    </dgm:pt>
    <dgm:pt modelId="{5C72DA87-31AA-4745-9F04-F9F439F6DDC4}" type="pres">
      <dgm:prSet presAssocID="{9647A64B-1D93-4355-B717-47AB60BAEC32}" presName="childText" presStyleLbl="bgAcc1" presStyleIdx="3" presStyleCnt="5" custScaleX="113268" custLinFactNeighborY="-18298">
        <dgm:presLayoutVars>
          <dgm:bulletEnabled val="1"/>
        </dgm:presLayoutVars>
      </dgm:prSet>
      <dgm:spPr>
        <a:prstGeom prst="rect">
          <a:avLst/>
        </a:prstGeom>
      </dgm:spPr>
    </dgm:pt>
    <dgm:pt modelId="{CBEDA542-E9CE-47FD-8C8A-D78F0D72EBA3}" type="pres">
      <dgm:prSet presAssocID="{73A8CFBE-EA8A-4B84-97DB-8779E68B72A5}" presName="root" presStyleCnt="0"/>
      <dgm:spPr/>
    </dgm:pt>
    <dgm:pt modelId="{BDA89EB6-D7FE-4E14-8E2A-B2EC92301827}" type="pres">
      <dgm:prSet presAssocID="{73A8CFBE-EA8A-4B84-97DB-8779E68B72A5}" presName="rootComposite" presStyleCnt="0"/>
      <dgm:spPr/>
    </dgm:pt>
    <dgm:pt modelId="{39330094-E404-4F7C-8A61-1BB2189B5CE4}" type="pres">
      <dgm:prSet presAssocID="{73A8CFBE-EA8A-4B84-97DB-8779E68B72A5}" presName="rootText" presStyleLbl="node1" presStyleIdx="2" presStyleCnt="3" custScaleX="91751" custScaleY="163881"/>
      <dgm:spPr>
        <a:prstGeom prst="rect">
          <a:avLst/>
        </a:prstGeom>
      </dgm:spPr>
    </dgm:pt>
    <dgm:pt modelId="{7EA8353A-A1A0-4B83-815E-80470186C13A}" type="pres">
      <dgm:prSet presAssocID="{73A8CFBE-EA8A-4B84-97DB-8779E68B72A5}" presName="rootConnector" presStyleLbl="node1" presStyleIdx="2" presStyleCnt="3"/>
      <dgm:spPr/>
    </dgm:pt>
    <dgm:pt modelId="{7557024C-3661-43BC-81CB-AEE8D4A1796A}" type="pres">
      <dgm:prSet presAssocID="{73A8CFBE-EA8A-4B84-97DB-8779E68B72A5}" presName="childShape" presStyleCnt="0"/>
      <dgm:spPr/>
    </dgm:pt>
    <dgm:pt modelId="{7A61F276-6BD0-4795-A2B4-5A02F1174E20}" type="pres">
      <dgm:prSet presAssocID="{A4016EB2-2293-463C-825C-19CE5B5DB42D}" presName="Name13" presStyleLbl="parChTrans1D2" presStyleIdx="4" presStyleCnt="5"/>
      <dgm:spPr/>
    </dgm:pt>
    <dgm:pt modelId="{2AF66ED7-4DA7-4092-AB66-28CA73BE972B}" type="pres">
      <dgm:prSet presAssocID="{1980D967-8E44-473C-9089-DE81B7E02A54}" presName="childText" presStyleLbl="bgAcc1" presStyleIdx="4" presStyleCnt="5" custScaleX="113430" custLinFactNeighborY="-7287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9F65530D-BEE2-495D-B4D6-09CD0392C86C}" srcId="{FA208107-4725-4A6A-9D65-B07F398CD603}" destId="{9647A64B-1D93-4355-B717-47AB60BAEC32}" srcOrd="1" destOrd="0" parTransId="{869D4884-B988-4EE9-AE83-5F3115607FFC}" sibTransId="{AB4BB0FB-00BF-4DDD-9BAD-5E25BA4D46E7}"/>
    <dgm:cxn modelId="{B63D4B0F-3ABA-4D10-82D3-A1D3860E24B6}" srcId="{73A8CFBE-EA8A-4B84-97DB-8779E68B72A5}" destId="{1980D967-8E44-473C-9089-DE81B7E02A54}" srcOrd="0" destOrd="0" parTransId="{A4016EB2-2293-463C-825C-19CE5B5DB42D}" sibTransId="{59CB5951-A6A1-400A-8057-6EBFA66DC9CE}"/>
    <dgm:cxn modelId="{851A2525-8D50-4C25-AF11-0B5BA4122B06}" srcId="{35E96278-CFE1-4B2F-9EBB-64E6208BCD1B}" destId="{73A8CFBE-EA8A-4B84-97DB-8779E68B72A5}" srcOrd="2" destOrd="0" parTransId="{D60D8571-1943-41FC-A0AB-2F08C16E6AFC}" sibTransId="{AB0364F1-7EDA-46F6-88F9-5EEE03AF3CB7}"/>
    <dgm:cxn modelId="{5528BD65-82D6-4455-97E0-8061D0B1EDA5}" srcId="{35E96278-CFE1-4B2F-9EBB-64E6208BCD1B}" destId="{D2E335FE-2947-4D6A-BF6B-B034ADE4AA15}" srcOrd="0" destOrd="0" parTransId="{0D941849-7D7D-4619-BDC0-855F6CD652E0}" sibTransId="{3BA9F52D-5260-4378-9E5F-7B50D6E62D9F}"/>
    <dgm:cxn modelId="{D9EB1968-F2F3-4D4D-B74C-AE65A44E55DA}" type="presOf" srcId="{FA208107-4725-4A6A-9D65-B07F398CD603}" destId="{4884B161-66BB-4DC7-B076-0EB1D758554D}" srcOrd="0" destOrd="0" presId="urn:microsoft.com/office/officeart/2005/8/layout/hierarchy3"/>
    <dgm:cxn modelId="{FD1B6149-920A-496C-A379-CC907715F6A5}" type="presOf" srcId="{817D0056-2352-4BD4-811F-549EA49A9933}" destId="{5E8E420E-1B64-40AF-BF08-2F9031464B19}" srcOrd="0" destOrd="0" presId="urn:microsoft.com/office/officeart/2005/8/layout/hierarchy3"/>
    <dgm:cxn modelId="{BAC75049-26AF-4A36-9FDE-F96C8F50F6BA}" type="presOf" srcId="{81F6561D-719C-4623-AFD1-13A4B67C0145}" destId="{AF4FDD36-A1D1-407E-B6F0-53501D9E7B4E}" srcOrd="0" destOrd="0" presId="urn:microsoft.com/office/officeart/2005/8/layout/hierarchy3"/>
    <dgm:cxn modelId="{C9B0E269-EDC9-4A24-BA0D-243A2A750481}" type="presOf" srcId="{35E96278-CFE1-4B2F-9EBB-64E6208BCD1B}" destId="{E6C044AD-B4BC-4E1E-8B0D-7E412BE2CC64}" srcOrd="0" destOrd="0" presId="urn:microsoft.com/office/officeart/2005/8/layout/hierarchy3"/>
    <dgm:cxn modelId="{2830176F-E14E-42EE-89DE-5DB07731053B}" srcId="{35E96278-CFE1-4B2F-9EBB-64E6208BCD1B}" destId="{FA208107-4725-4A6A-9D65-B07F398CD603}" srcOrd="1" destOrd="0" parTransId="{3293ACFC-3676-4AB4-B79A-3C96278D6EA3}" sibTransId="{E0BD730D-49CE-4E9C-BC12-1DFB058DCF3E}"/>
    <dgm:cxn modelId="{E228E473-4BE5-45E7-A5C2-8427C29DE34C}" type="presOf" srcId="{73A8CFBE-EA8A-4B84-97DB-8779E68B72A5}" destId="{7EA8353A-A1A0-4B83-815E-80470186C13A}" srcOrd="1" destOrd="0" presId="urn:microsoft.com/office/officeart/2005/8/layout/hierarchy3"/>
    <dgm:cxn modelId="{B798BD55-6644-496C-A35D-4E2B9A40D2D7}" type="presOf" srcId="{E7743D10-2F5C-49AB-BF67-8C62DACD656D}" destId="{CDDE4365-7699-42D4-8104-DA0183DE0158}" srcOrd="0" destOrd="0" presId="urn:microsoft.com/office/officeart/2005/8/layout/hierarchy3"/>
    <dgm:cxn modelId="{4EABDC5A-705E-45F3-B6C3-E18BAF14ACAA}" type="presOf" srcId="{ADBC91B5-7334-4A1B-B7A0-573EB26F3E91}" destId="{C86A12AE-29EA-4D71-9A10-08011B387A84}" srcOrd="0" destOrd="0" presId="urn:microsoft.com/office/officeart/2005/8/layout/hierarchy3"/>
    <dgm:cxn modelId="{308F6C82-5DC1-49A3-9C98-738F0D13A4E7}" type="presOf" srcId="{D2E335FE-2947-4D6A-BF6B-B034ADE4AA15}" destId="{7D9F4159-4B5A-4702-9297-98FC4420E5AC}" srcOrd="1" destOrd="0" presId="urn:microsoft.com/office/officeart/2005/8/layout/hierarchy3"/>
    <dgm:cxn modelId="{749F688B-8E03-4AFB-BA7D-A547ADC757F3}" srcId="{FA208107-4725-4A6A-9D65-B07F398CD603}" destId="{81F6561D-719C-4623-AFD1-13A4B67C0145}" srcOrd="0" destOrd="0" parTransId="{ADBC91B5-7334-4A1B-B7A0-573EB26F3E91}" sibTransId="{77B0C185-1A1E-4E26-A77C-78804EE30963}"/>
    <dgm:cxn modelId="{393D0B8E-9AD2-4528-B37F-B7D86118AAEB}" type="presOf" srcId="{1980D967-8E44-473C-9089-DE81B7E02A54}" destId="{2AF66ED7-4DA7-4092-AB66-28CA73BE972B}" srcOrd="0" destOrd="0" presId="urn:microsoft.com/office/officeart/2005/8/layout/hierarchy3"/>
    <dgm:cxn modelId="{72F11C8E-8ACB-4A6A-83DD-39B6D9508CF4}" srcId="{D2E335FE-2947-4D6A-BF6B-B034ADE4AA15}" destId="{817D0056-2352-4BD4-811F-549EA49A9933}" srcOrd="1" destOrd="0" parTransId="{E7743D10-2F5C-49AB-BF67-8C62DACD656D}" sibTransId="{B6E98F88-6B73-48E5-9938-A6898E103EAE}"/>
    <dgm:cxn modelId="{357AF092-7D08-4BC4-B3D3-C8455114C7EB}" type="presOf" srcId="{3A4E7C44-EB04-47C5-A645-27BAD94FAA0F}" destId="{47C49FE4-D43E-4875-B557-EDF68EE64569}" srcOrd="0" destOrd="0" presId="urn:microsoft.com/office/officeart/2005/8/layout/hierarchy3"/>
    <dgm:cxn modelId="{510E9095-80E2-4225-8F40-8890E7AFD74C}" type="presOf" srcId="{73A8CFBE-EA8A-4B84-97DB-8779E68B72A5}" destId="{39330094-E404-4F7C-8A61-1BB2189B5CE4}" srcOrd="0" destOrd="0" presId="urn:microsoft.com/office/officeart/2005/8/layout/hierarchy3"/>
    <dgm:cxn modelId="{FA88D59B-6415-4625-99C8-8B4C74DB7C1A}" srcId="{D2E335FE-2947-4D6A-BF6B-B034ADE4AA15}" destId="{3A4E7C44-EB04-47C5-A645-27BAD94FAA0F}" srcOrd="0" destOrd="0" parTransId="{D6F90535-2701-4A2B-A6CB-AAD19C19FF05}" sibTransId="{B6282896-8414-42DE-8176-CBF86FAA4DF2}"/>
    <dgm:cxn modelId="{188FB8B8-ADE6-4B58-8FB8-079097D1CBC3}" type="presOf" srcId="{FA208107-4725-4A6A-9D65-B07F398CD603}" destId="{C5B48B34-5813-40D4-A8A0-992FB0446B40}" srcOrd="1" destOrd="0" presId="urn:microsoft.com/office/officeart/2005/8/layout/hierarchy3"/>
    <dgm:cxn modelId="{4F500ED7-0CB5-4D33-8FAD-F85E76D997DF}" type="presOf" srcId="{D6F90535-2701-4A2B-A6CB-AAD19C19FF05}" destId="{40687DA4-7519-4B6E-ADF4-9948831AA6F0}" srcOrd="0" destOrd="0" presId="urn:microsoft.com/office/officeart/2005/8/layout/hierarchy3"/>
    <dgm:cxn modelId="{FA22DDE6-6D6F-455A-AE70-737202931FF8}" type="presOf" srcId="{9647A64B-1D93-4355-B717-47AB60BAEC32}" destId="{5C72DA87-31AA-4745-9F04-F9F439F6DDC4}" srcOrd="0" destOrd="0" presId="urn:microsoft.com/office/officeart/2005/8/layout/hierarchy3"/>
    <dgm:cxn modelId="{E30C36EF-8ED5-4BD0-A9E6-8679F83A8D31}" type="presOf" srcId="{869D4884-B988-4EE9-AE83-5F3115607FFC}" destId="{D35E674B-0756-46E2-ABEE-B89C2378ED43}" srcOrd="0" destOrd="0" presId="urn:microsoft.com/office/officeart/2005/8/layout/hierarchy3"/>
    <dgm:cxn modelId="{9831ACF1-521E-4397-8937-B8D36542C0C5}" type="presOf" srcId="{A4016EB2-2293-463C-825C-19CE5B5DB42D}" destId="{7A61F276-6BD0-4795-A2B4-5A02F1174E20}" srcOrd="0" destOrd="0" presId="urn:microsoft.com/office/officeart/2005/8/layout/hierarchy3"/>
    <dgm:cxn modelId="{07EF6EF3-B165-4074-91F6-717931311812}" type="presOf" srcId="{D2E335FE-2947-4D6A-BF6B-B034ADE4AA15}" destId="{71FDB600-1502-42C5-B82D-4625629B920E}" srcOrd="0" destOrd="0" presId="urn:microsoft.com/office/officeart/2005/8/layout/hierarchy3"/>
    <dgm:cxn modelId="{F1372CC5-6543-47DA-B6AF-35417F0C29F1}" type="presParOf" srcId="{E6C044AD-B4BC-4E1E-8B0D-7E412BE2CC64}" destId="{744663AB-42D7-4449-9CB2-F8C185B121F3}" srcOrd="0" destOrd="0" presId="urn:microsoft.com/office/officeart/2005/8/layout/hierarchy3"/>
    <dgm:cxn modelId="{90FFCB0D-E524-4012-804B-B1F00ABAA3E1}" type="presParOf" srcId="{744663AB-42D7-4449-9CB2-F8C185B121F3}" destId="{56F6037C-32A1-4A70-BA58-04A4A1A770B3}" srcOrd="0" destOrd="0" presId="urn:microsoft.com/office/officeart/2005/8/layout/hierarchy3"/>
    <dgm:cxn modelId="{F919C452-89F9-4104-B1B0-39EDB0223CD1}" type="presParOf" srcId="{56F6037C-32A1-4A70-BA58-04A4A1A770B3}" destId="{71FDB600-1502-42C5-B82D-4625629B920E}" srcOrd="0" destOrd="0" presId="urn:microsoft.com/office/officeart/2005/8/layout/hierarchy3"/>
    <dgm:cxn modelId="{0EDF1ED8-9907-499C-916D-3DE1F6D84F8A}" type="presParOf" srcId="{56F6037C-32A1-4A70-BA58-04A4A1A770B3}" destId="{7D9F4159-4B5A-4702-9297-98FC4420E5AC}" srcOrd="1" destOrd="0" presId="urn:microsoft.com/office/officeart/2005/8/layout/hierarchy3"/>
    <dgm:cxn modelId="{F54B85B9-2E74-4C34-9036-2EAAC7AF24D2}" type="presParOf" srcId="{744663AB-42D7-4449-9CB2-F8C185B121F3}" destId="{BCE0B168-A458-4498-8F9D-16114F27C803}" srcOrd="1" destOrd="0" presId="urn:microsoft.com/office/officeart/2005/8/layout/hierarchy3"/>
    <dgm:cxn modelId="{D3F65CF1-B995-40E1-AF82-81E509FD57DC}" type="presParOf" srcId="{BCE0B168-A458-4498-8F9D-16114F27C803}" destId="{40687DA4-7519-4B6E-ADF4-9948831AA6F0}" srcOrd="0" destOrd="0" presId="urn:microsoft.com/office/officeart/2005/8/layout/hierarchy3"/>
    <dgm:cxn modelId="{BBA3A1F8-D787-4908-B21A-ABDC2C56F949}" type="presParOf" srcId="{BCE0B168-A458-4498-8F9D-16114F27C803}" destId="{47C49FE4-D43E-4875-B557-EDF68EE64569}" srcOrd="1" destOrd="0" presId="urn:microsoft.com/office/officeart/2005/8/layout/hierarchy3"/>
    <dgm:cxn modelId="{77EF071E-9373-4E94-B48D-DFE725BAE9A4}" type="presParOf" srcId="{BCE0B168-A458-4498-8F9D-16114F27C803}" destId="{CDDE4365-7699-42D4-8104-DA0183DE0158}" srcOrd="2" destOrd="0" presId="urn:microsoft.com/office/officeart/2005/8/layout/hierarchy3"/>
    <dgm:cxn modelId="{399F1E3C-F99C-4F7C-B370-7BE450E06C96}" type="presParOf" srcId="{BCE0B168-A458-4498-8F9D-16114F27C803}" destId="{5E8E420E-1B64-40AF-BF08-2F9031464B19}" srcOrd="3" destOrd="0" presId="urn:microsoft.com/office/officeart/2005/8/layout/hierarchy3"/>
    <dgm:cxn modelId="{CA828A01-5E56-4A9C-B914-347EF27DCE1C}" type="presParOf" srcId="{E6C044AD-B4BC-4E1E-8B0D-7E412BE2CC64}" destId="{1219504B-E4FA-4A5D-9C80-6CE530AE969A}" srcOrd="1" destOrd="0" presId="urn:microsoft.com/office/officeart/2005/8/layout/hierarchy3"/>
    <dgm:cxn modelId="{CB5FBF58-D60B-45A4-803C-17E07939D570}" type="presParOf" srcId="{1219504B-E4FA-4A5D-9C80-6CE530AE969A}" destId="{97F7A7B5-7A83-462B-B0F2-BB79E95D3596}" srcOrd="0" destOrd="0" presId="urn:microsoft.com/office/officeart/2005/8/layout/hierarchy3"/>
    <dgm:cxn modelId="{7CB5BBE6-C61F-47DB-B704-C1A96CA201C6}" type="presParOf" srcId="{97F7A7B5-7A83-462B-B0F2-BB79E95D3596}" destId="{4884B161-66BB-4DC7-B076-0EB1D758554D}" srcOrd="0" destOrd="0" presId="urn:microsoft.com/office/officeart/2005/8/layout/hierarchy3"/>
    <dgm:cxn modelId="{C6680AFF-3C88-47E6-9BCE-01D0FED84FD7}" type="presParOf" srcId="{97F7A7B5-7A83-462B-B0F2-BB79E95D3596}" destId="{C5B48B34-5813-40D4-A8A0-992FB0446B40}" srcOrd="1" destOrd="0" presId="urn:microsoft.com/office/officeart/2005/8/layout/hierarchy3"/>
    <dgm:cxn modelId="{86AE96EE-8A3A-4218-B830-CF3A04E2BAC7}" type="presParOf" srcId="{1219504B-E4FA-4A5D-9C80-6CE530AE969A}" destId="{71920E97-F79A-4B6A-B415-44054B725B6C}" srcOrd="1" destOrd="0" presId="urn:microsoft.com/office/officeart/2005/8/layout/hierarchy3"/>
    <dgm:cxn modelId="{623B265E-F1D5-4734-BB31-4B463EAE2E0C}" type="presParOf" srcId="{71920E97-F79A-4B6A-B415-44054B725B6C}" destId="{C86A12AE-29EA-4D71-9A10-08011B387A84}" srcOrd="0" destOrd="0" presId="urn:microsoft.com/office/officeart/2005/8/layout/hierarchy3"/>
    <dgm:cxn modelId="{08CC3C0F-DF80-4925-8D0A-110B7B36C57E}" type="presParOf" srcId="{71920E97-F79A-4B6A-B415-44054B725B6C}" destId="{AF4FDD36-A1D1-407E-B6F0-53501D9E7B4E}" srcOrd="1" destOrd="0" presId="urn:microsoft.com/office/officeart/2005/8/layout/hierarchy3"/>
    <dgm:cxn modelId="{D5BEBF92-1F96-486A-8667-86B1597112CB}" type="presParOf" srcId="{71920E97-F79A-4B6A-B415-44054B725B6C}" destId="{D35E674B-0756-46E2-ABEE-B89C2378ED43}" srcOrd="2" destOrd="0" presId="urn:microsoft.com/office/officeart/2005/8/layout/hierarchy3"/>
    <dgm:cxn modelId="{A6BCE459-EB19-45D0-9F3B-5C8A381639FF}" type="presParOf" srcId="{71920E97-F79A-4B6A-B415-44054B725B6C}" destId="{5C72DA87-31AA-4745-9F04-F9F439F6DDC4}" srcOrd="3" destOrd="0" presId="urn:microsoft.com/office/officeart/2005/8/layout/hierarchy3"/>
    <dgm:cxn modelId="{F03CD324-6C3C-4E4D-A5AF-4793B3CFCDB9}" type="presParOf" srcId="{E6C044AD-B4BC-4E1E-8B0D-7E412BE2CC64}" destId="{CBEDA542-E9CE-47FD-8C8A-D78F0D72EBA3}" srcOrd="2" destOrd="0" presId="urn:microsoft.com/office/officeart/2005/8/layout/hierarchy3"/>
    <dgm:cxn modelId="{6A0FB90C-B6CA-4CC7-AB0D-37A494E83090}" type="presParOf" srcId="{CBEDA542-E9CE-47FD-8C8A-D78F0D72EBA3}" destId="{BDA89EB6-D7FE-4E14-8E2A-B2EC92301827}" srcOrd="0" destOrd="0" presId="urn:microsoft.com/office/officeart/2005/8/layout/hierarchy3"/>
    <dgm:cxn modelId="{758115F4-C970-4F45-9E85-EFA63442AECF}" type="presParOf" srcId="{BDA89EB6-D7FE-4E14-8E2A-B2EC92301827}" destId="{39330094-E404-4F7C-8A61-1BB2189B5CE4}" srcOrd="0" destOrd="0" presId="urn:microsoft.com/office/officeart/2005/8/layout/hierarchy3"/>
    <dgm:cxn modelId="{6A315E75-340D-4261-AC7D-583B4353335D}" type="presParOf" srcId="{BDA89EB6-D7FE-4E14-8E2A-B2EC92301827}" destId="{7EA8353A-A1A0-4B83-815E-80470186C13A}" srcOrd="1" destOrd="0" presId="urn:microsoft.com/office/officeart/2005/8/layout/hierarchy3"/>
    <dgm:cxn modelId="{98B5120B-B479-4BAA-B193-0B873AB78889}" type="presParOf" srcId="{CBEDA542-E9CE-47FD-8C8A-D78F0D72EBA3}" destId="{7557024C-3661-43BC-81CB-AEE8D4A1796A}" srcOrd="1" destOrd="0" presId="urn:microsoft.com/office/officeart/2005/8/layout/hierarchy3"/>
    <dgm:cxn modelId="{68657F18-39DF-4B3E-BDFC-2263787DFFD1}" type="presParOf" srcId="{7557024C-3661-43BC-81CB-AEE8D4A1796A}" destId="{7A61F276-6BD0-4795-A2B4-5A02F1174E20}" srcOrd="0" destOrd="0" presId="urn:microsoft.com/office/officeart/2005/8/layout/hierarchy3"/>
    <dgm:cxn modelId="{E18D94DB-6B09-4786-922A-CC46E035ED80}" type="presParOf" srcId="{7557024C-3661-43BC-81CB-AEE8D4A1796A}" destId="{2AF66ED7-4DA7-4092-AB66-28CA73BE97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FDB5B9-C69F-4924-88B6-211BF81BDB6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E02CC58C-7A4B-4E0E-B029-AB3F10427527}">
      <dgm:prSet phldrT="[Tekst]"/>
      <dgm:spPr/>
      <dgm:t>
        <a:bodyPr/>
        <a:lstStyle/>
        <a:p>
          <a:r>
            <a:rPr lang="pl-PL" dirty="0"/>
            <a:t>R&amp;D</a:t>
          </a:r>
        </a:p>
      </dgm:t>
    </dgm:pt>
    <dgm:pt modelId="{D4DAB80E-B726-4C78-9766-2ADDB4577AB6}" type="parTrans" cxnId="{4923D962-3793-47A0-A8AC-284E889429D8}">
      <dgm:prSet/>
      <dgm:spPr/>
      <dgm:t>
        <a:bodyPr/>
        <a:lstStyle/>
        <a:p>
          <a:endParaRPr lang="pl-PL"/>
        </a:p>
      </dgm:t>
    </dgm:pt>
    <dgm:pt modelId="{B770E67B-A27F-4350-9864-72C5B10A8F0D}" type="sibTrans" cxnId="{4923D962-3793-47A0-A8AC-284E889429D8}">
      <dgm:prSet/>
      <dgm:spPr/>
      <dgm:t>
        <a:bodyPr/>
        <a:lstStyle/>
        <a:p>
          <a:endParaRPr lang="pl-PL"/>
        </a:p>
      </dgm:t>
    </dgm:pt>
    <dgm:pt modelId="{009E9CB8-E52E-48C7-B2D6-C5A371BCA8A5}">
      <dgm:prSet phldrT="[Tekst]"/>
      <dgm:spPr/>
      <dgm:t>
        <a:bodyPr/>
        <a:lstStyle/>
        <a:p>
          <a:r>
            <a:rPr lang="en-AU" noProof="0" dirty="0"/>
            <a:t>Mobility (staff and students)</a:t>
          </a:r>
        </a:p>
      </dgm:t>
    </dgm:pt>
    <dgm:pt modelId="{F229D294-DE37-4EAE-BCE1-ED382CEE283F}" type="parTrans" cxnId="{1F5C20D5-0918-48B1-B789-CC4BAB0B39C6}">
      <dgm:prSet/>
      <dgm:spPr/>
      <dgm:t>
        <a:bodyPr/>
        <a:lstStyle/>
        <a:p>
          <a:endParaRPr lang="pl-PL"/>
        </a:p>
      </dgm:t>
    </dgm:pt>
    <dgm:pt modelId="{F4CA34D8-05A9-4611-9F5B-210058745354}" type="sibTrans" cxnId="{1F5C20D5-0918-48B1-B789-CC4BAB0B39C6}">
      <dgm:prSet/>
      <dgm:spPr/>
      <dgm:t>
        <a:bodyPr/>
        <a:lstStyle/>
        <a:p>
          <a:endParaRPr lang="pl-PL"/>
        </a:p>
      </dgm:t>
    </dgm:pt>
    <dgm:pt modelId="{B1A96FC2-2225-4887-962E-D09F2951F92A}">
      <dgm:prSet phldrT="[Tekst]"/>
      <dgm:spPr/>
      <dgm:t>
        <a:bodyPr/>
        <a:lstStyle/>
        <a:p>
          <a:r>
            <a:rPr lang="en-AU" noProof="0" dirty="0"/>
            <a:t>Curriculum development </a:t>
          </a:r>
          <a:r>
            <a:rPr lang="pl-PL" noProof="0" dirty="0"/>
            <a:t>and </a:t>
          </a:r>
          <a:r>
            <a:rPr lang="en-AU" noProof="0" dirty="0"/>
            <a:t>educational services</a:t>
          </a:r>
        </a:p>
      </dgm:t>
    </dgm:pt>
    <dgm:pt modelId="{442EAF38-1F08-4502-AAD3-19B844A72431}" type="parTrans" cxnId="{3B5752E6-06DF-4E5C-839D-310087B0015D}">
      <dgm:prSet/>
      <dgm:spPr/>
      <dgm:t>
        <a:bodyPr/>
        <a:lstStyle/>
        <a:p>
          <a:endParaRPr lang="pl-PL"/>
        </a:p>
      </dgm:t>
    </dgm:pt>
    <dgm:pt modelId="{CEEAA3F5-2141-4FA7-B65F-FE53581BBEC9}" type="sibTrans" cxnId="{3B5752E6-06DF-4E5C-839D-310087B0015D}">
      <dgm:prSet/>
      <dgm:spPr/>
      <dgm:t>
        <a:bodyPr/>
        <a:lstStyle/>
        <a:p>
          <a:endParaRPr lang="pl-PL"/>
        </a:p>
      </dgm:t>
    </dgm:pt>
    <dgm:pt modelId="{300F276C-EF28-4280-95D5-86C8AE82D4EE}">
      <dgm:prSet phldrT="[Tekst]"/>
      <dgm:spPr/>
      <dgm:t>
        <a:bodyPr/>
        <a:lstStyle/>
        <a:p>
          <a:r>
            <a:rPr lang="en-AU" noProof="0" dirty="0"/>
            <a:t>Commercial activity </a:t>
          </a:r>
        </a:p>
      </dgm:t>
    </dgm:pt>
    <dgm:pt modelId="{2C8E16FF-355E-43C1-A28A-E994156984CB}" type="parTrans" cxnId="{6D532E95-2E2F-40B3-A2D0-5E10AC7CA9F4}">
      <dgm:prSet/>
      <dgm:spPr/>
      <dgm:t>
        <a:bodyPr/>
        <a:lstStyle/>
        <a:p>
          <a:endParaRPr lang="pl-PL"/>
        </a:p>
      </dgm:t>
    </dgm:pt>
    <dgm:pt modelId="{BA597176-1587-4B74-AEA4-257B6B44D98A}" type="sibTrans" cxnId="{6D532E95-2E2F-40B3-A2D0-5E10AC7CA9F4}">
      <dgm:prSet/>
      <dgm:spPr/>
      <dgm:t>
        <a:bodyPr/>
        <a:lstStyle/>
        <a:p>
          <a:endParaRPr lang="pl-PL"/>
        </a:p>
      </dgm:t>
    </dgm:pt>
    <dgm:pt modelId="{1937BE21-4A6F-492B-A6AE-7DE5CD578098}">
      <dgm:prSet phldrT="[Tekst]"/>
      <dgm:spPr/>
      <dgm:t>
        <a:bodyPr/>
        <a:lstStyle/>
        <a:p>
          <a:r>
            <a:rPr lang="pl-PL" dirty="0"/>
            <a:t>Public engagement </a:t>
          </a:r>
        </a:p>
      </dgm:t>
    </dgm:pt>
    <dgm:pt modelId="{84ED1413-D0A9-4F5F-8C7D-5D18B0BB30C8}" type="parTrans" cxnId="{62A50567-0641-4B0B-9499-18CDC850096F}">
      <dgm:prSet/>
      <dgm:spPr/>
      <dgm:t>
        <a:bodyPr/>
        <a:lstStyle/>
        <a:p>
          <a:endParaRPr lang="pl-PL"/>
        </a:p>
      </dgm:t>
    </dgm:pt>
    <dgm:pt modelId="{529152BD-24F9-4395-ADE3-0F169B94943D}" type="sibTrans" cxnId="{62A50567-0641-4B0B-9499-18CDC850096F}">
      <dgm:prSet/>
      <dgm:spPr/>
      <dgm:t>
        <a:bodyPr/>
        <a:lstStyle/>
        <a:p>
          <a:endParaRPr lang="pl-PL"/>
        </a:p>
      </dgm:t>
    </dgm:pt>
    <dgm:pt modelId="{75761906-30CA-4E3F-8131-727B7D304671}" type="pres">
      <dgm:prSet presAssocID="{92FDB5B9-C69F-4924-88B6-211BF81BDB66}" presName="diagram" presStyleCnt="0">
        <dgm:presLayoutVars>
          <dgm:dir/>
          <dgm:resizeHandles val="exact"/>
        </dgm:presLayoutVars>
      </dgm:prSet>
      <dgm:spPr/>
    </dgm:pt>
    <dgm:pt modelId="{4B1103F9-C9CD-415E-A9C6-E14565E4DB13}" type="pres">
      <dgm:prSet presAssocID="{E02CC58C-7A4B-4E0E-B029-AB3F10427527}" presName="node" presStyleLbl="node1" presStyleIdx="0" presStyleCnt="5">
        <dgm:presLayoutVars>
          <dgm:bulletEnabled val="1"/>
        </dgm:presLayoutVars>
      </dgm:prSet>
      <dgm:spPr/>
    </dgm:pt>
    <dgm:pt modelId="{5BCBB951-7B26-477C-806D-8B66933E06F9}" type="pres">
      <dgm:prSet presAssocID="{B770E67B-A27F-4350-9864-72C5B10A8F0D}" presName="sibTrans" presStyleCnt="0"/>
      <dgm:spPr/>
    </dgm:pt>
    <dgm:pt modelId="{CE3029EE-6AA6-4790-ADE3-E449D2973A4B}" type="pres">
      <dgm:prSet presAssocID="{009E9CB8-E52E-48C7-B2D6-C5A371BCA8A5}" presName="node" presStyleLbl="node1" presStyleIdx="1" presStyleCnt="5">
        <dgm:presLayoutVars>
          <dgm:bulletEnabled val="1"/>
        </dgm:presLayoutVars>
      </dgm:prSet>
      <dgm:spPr/>
    </dgm:pt>
    <dgm:pt modelId="{3B243D6D-99D5-447B-ADAE-C7A1DBF5034B}" type="pres">
      <dgm:prSet presAssocID="{F4CA34D8-05A9-4611-9F5B-210058745354}" presName="sibTrans" presStyleCnt="0"/>
      <dgm:spPr/>
    </dgm:pt>
    <dgm:pt modelId="{5B201B43-891C-4910-BB6D-87A9DEBE7364}" type="pres">
      <dgm:prSet presAssocID="{B1A96FC2-2225-4887-962E-D09F2951F92A}" presName="node" presStyleLbl="node1" presStyleIdx="2" presStyleCnt="5">
        <dgm:presLayoutVars>
          <dgm:bulletEnabled val="1"/>
        </dgm:presLayoutVars>
      </dgm:prSet>
      <dgm:spPr/>
    </dgm:pt>
    <dgm:pt modelId="{A0D9345E-6A8D-450A-9A92-1205E6E0A23F}" type="pres">
      <dgm:prSet presAssocID="{CEEAA3F5-2141-4FA7-B65F-FE53581BBEC9}" presName="sibTrans" presStyleCnt="0"/>
      <dgm:spPr/>
    </dgm:pt>
    <dgm:pt modelId="{0F64FF8E-A85A-4EFC-8A92-AE8B7CC4CD5E}" type="pres">
      <dgm:prSet presAssocID="{300F276C-EF28-4280-95D5-86C8AE82D4EE}" presName="node" presStyleLbl="node1" presStyleIdx="3" presStyleCnt="5">
        <dgm:presLayoutVars>
          <dgm:bulletEnabled val="1"/>
        </dgm:presLayoutVars>
      </dgm:prSet>
      <dgm:spPr/>
    </dgm:pt>
    <dgm:pt modelId="{9FA454E2-5066-46E1-8AEB-5DDC169EB259}" type="pres">
      <dgm:prSet presAssocID="{BA597176-1587-4B74-AEA4-257B6B44D98A}" presName="sibTrans" presStyleCnt="0"/>
      <dgm:spPr/>
    </dgm:pt>
    <dgm:pt modelId="{5ADDF3EC-0A50-4111-8A72-2590715A5FBE}" type="pres">
      <dgm:prSet presAssocID="{1937BE21-4A6F-492B-A6AE-7DE5CD578098}" presName="node" presStyleLbl="node1" presStyleIdx="4" presStyleCnt="5">
        <dgm:presLayoutVars>
          <dgm:bulletEnabled val="1"/>
        </dgm:presLayoutVars>
      </dgm:prSet>
      <dgm:spPr/>
    </dgm:pt>
  </dgm:ptLst>
  <dgm:cxnLst>
    <dgm:cxn modelId="{99625E2C-9D11-420C-A07C-69720E486B0C}" type="presOf" srcId="{009E9CB8-E52E-48C7-B2D6-C5A371BCA8A5}" destId="{CE3029EE-6AA6-4790-ADE3-E449D2973A4B}" srcOrd="0" destOrd="0" presId="urn:microsoft.com/office/officeart/2005/8/layout/default"/>
    <dgm:cxn modelId="{4923D962-3793-47A0-A8AC-284E889429D8}" srcId="{92FDB5B9-C69F-4924-88B6-211BF81BDB66}" destId="{E02CC58C-7A4B-4E0E-B029-AB3F10427527}" srcOrd="0" destOrd="0" parTransId="{D4DAB80E-B726-4C78-9766-2ADDB4577AB6}" sibTransId="{B770E67B-A27F-4350-9864-72C5B10A8F0D}"/>
    <dgm:cxn modelId="{62A50567-0641-4B0B-9499-18CDC850096F}" srcId="{92FDB5B9-C69F-4924-88B6-211BF81BDB66}" destId="{1937BE21-4A6F-492B-A6AE-7DE5CD578098}" srcOrd="4" destOrd="0" parTransId="{84ED1413-D0A9-4F5F-8C7D-5D18B0BB30C8}" sibTransId="{529152BD-24F9-4395-ADE3-0F169B94943D}"/>
    <dgm:cxn modelId="{D0BCC048-4582-4F78-AAF8-CC22C1BD7D03}" type="presOf" srcId="{92FDB5B9-C69F-4924-88B6-211BF81BDB66}" destId="{75761906-30CA-4E3F-8131-727B7D304671}" srcOrd="0" destOrd="0" presId="urn:microsoft.com/office/officeart/2005/8/layout/default"/>
    <dgm:cxn modelId="{F8B7C26E-B9A8-4814-80F2-5073706B25C3}" type="presOf" srcId="{E02CC58C-7A4B-4E0E-B029-AB3F10427527}" destId="{4B1103F9-C9CD-415E-A9C6-E14565E4DB13}" srcOrd="0" destOrd="0" presId="urn:microsoft.com/office/officeart/2005/8/layout/default"/>
    <dgm:cxn modelId="{6D532E95-2E2F-40B3-A2D0-5E10AC7CA9F4}" srcId="{92FDB5B9-C69F-4924-88B6-211BF81BDB66}" destId="{300F276C-EF28-4280-95D5-86C8AE82D4EE}" srcOrd="3" destOrd="0" parTransId="{2C8E16FF-355E-43C1-A28A-E994156984CB}" sibTransId="{BA597176-1587-4B74-AEA4-257B6B44D98A}"/>
    <dgm:cxn modelId="{383BDFAB-B148-4080-B8DF-A7E847D28ED9}" type="presOf" srcId="{300F276C-EF28-4280-95D5-86C8AE82D4EE}" destId="{0F64FF8E-A85A-4EFC-8A92-AE8B7CC4CD5E}" srcOrd="0" destOrd="0" presId="urn:microsoft.com/office/officeart/2005/8/layout/default"/>
    <dgm:cxn modelId="{1F5C20D5-0918-48B1-B789-CC4BAB0B39C6}" srcId="{92FDB5B9-C69F-4924-88B6-211BF81BDB66}" destId="{009E9CB8-E52E-48C7-B2D6-C5A371BCA8A5}" srcOrd="1" destOrd="0" parTransId="{F229D294-DE37-4EAE-BCE1-ED382CEE283F}" sibTransId="{F4CA34D8-05A9-4611-9F5B-210058745354}"/>
    <dgm:cxn modelId="{CCD294DB-ADF5-498D-B0D9-C4D788F84551}" type="presOf" srcId="{1937BE21-4A6F-492B-A6AE-7DE5CD578098}" destId="{5ADDF3EC-0A50-4111-8A72-2590715A5FBE}" srcOrd="0" destOrd="0" presId="urn:microsoft.com/office/officeart/2005/8/layout/default"/>
    <dgm:cxn modelId="{3B5752E6-06DF-4E5C-839D-310087B0015D}" srcId="{92FDB5B9-C69F-4924-88B6-211BF81BDB66}" destId="{B1A96FC2-2225-4887-962E-D09F2951F92A}" srcOrd="2" destOrd="0" parTransId="{442EAF38-1F08-4502-AAD3-19B844A72431}" sibTransId="{CEEAA3F5-2141-4FA7-B65F-FE53581BBEC9}"/>
    <dgm:cxn modelId="{14A844EA-2C63-462A-A5F2-CFB70A45179D}" type="presOf" srcId="{B1A96FC2-2225-4887-962E-D09F2951F92A}" destId="{5B201B43-891C-4910-BB6D-87A9DEBE7364}" srcOrd="0" destOrd="0" presId="urn:microsoft.com/office/officeart/2005/8/layout/default"/>
    <dgm:cxn modelId="{B2A37E76-3621-4558-909F-53C96AD32234}" type="presParOf" srcId="{75761906-30CA-4E3F-8131-727B7D304671}" destId="{4B1103F9-C9CD-415E-A9C6-E14565E4DB13}" srcOrd="0" destOrd="0" presId="urn:microsoft.com/office/officeart/2005/8/layout/default"/>
    <dgm:cxn modelId="{99FA51BE-2030-442D-8DEB-7B5D369C1B62}" type="presParOf" srcId="{75761906-30CA-4E3F-8131-727B7D304671}" destId="{5BCBB951-7B26-477C-806D-8B66933E06F9}" srcOrd="1" destOrd="0" presId="urn:microsoft.com/office/officeart/2005/8/layout/default"/>
    <dgm:cxn modelId="{74754292-7A47-4415-B76B-F26D84437311}" type="presParOf" srcId="{75761906-30CA-4E3F-8131-727B7D304671}" destId="{CE3029EE-6AA6-4790-ADE3-E449D2973A4B}" srcOrd="2" destOrd="0" presId="urn:microsoft.com/office/officeart/2005/8/layout/default"/>
    <dgm:cxn modelId="{0ACCF4CE-A9F5-4B34-A49F-0FA4CE803835}" type="presParOf" srcId="{75761906-30CA-4E3F-8131-727B7D304671}" destId="{3B243D6D-99D5-447B-ADAE-C7A1DBF5034B}" srcOrd="3" destOrd="0" presId="urn:microsoft.com/office/officeart/2005/8/layout/default"/>
    <dgm:cxn modelId="{0316DEFF-B6B7-4275-ACDD-5621274B9DB1}" type="presParOf" srcId="{75761906-30CA-4E3F-8131-727B7D304671}" destId="{5B201B43-891C-4910-BB6D-87A9DEBE7364}" srcOrd="4" destOrd="0" presId="urn:microsoft.com/office/officeart/2005/8/layout/default"/>
    <dgm:cxn modelId="{4AAFF49B-7B50-4267-8BA2-F44BC291145D}" type="presParOf" srcId="{75761906-30CA-4E3F-8131-727B7D304671}" destId="{A0D9345E-6A8D-450A-9A92-1205E6E0A23F}" srcOrd="5" destOrd="0" presId="urn:microsoft.com/office/officeart/2005/8/layout/default"/>
    <dgm:cxn modelId="{73540192-8B60-4D5E-B6D8-6C79568D3687}" type="presParOf" srcId="{75761906-30CA-4E3F-8131-727B7D304671}" destId="{0F64FF8E-A85A-4EFC-8A92-AE8B7CC4CD5E}" srcOrd="6" destOrd="0" presId="urn:microsoft.com/office/officeart/2005/8/layout/default"/>
    <dgm:cxn modelId="{F0B5D5C6-133C-48F7-8493-FB081FD14D9E}" type="presParOf" srcId="{75761906-30CA-4E3F-8131-727B7D304671}" destId="{9FA454E2-5066-46E1-8AEB-5DDC169EB259}" srcOrd="7" destOrd="0" presId="urn:microsoft.com/office/officeart/2005/8/layout/default"/>
    <dgm:cxn modelId="{C4AACDA6-C546-4393-89D4-8450EF4A374E}" type="presParOf" srcId="{75761906-30CA-4E3F-8131-727B7D304671}" destId="{5ADDF3EC-0A50-4111-8A72-2590715A5FB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7520B9-066D-4ED8-AE82-7B6AC47AE114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F2E011CF-4F50-48A6-8EA4-39CF339D5200}">
      <dgm:prSet phldrT="[Tekst]"/>
      <dgm:spPr/>
      <dgm:t>
        <a:bodyPr/>
        <a:lstStyle/>
        <a:p>
          <a:r>
            <a:rPr lang="en-AU" noProof="0" dirty="0"/>
            <a:t>Accuracy</a:t>
          </a:r>
          <a:r>
            <a:rPr lang="pl-PL" dirty="0"/>
            <a:t> </a:t>
          </a:r>
        </a:p>
      </dgm:t>
    </dgm:pt>
    <dgm:pt modelId="{4E5FE2E0-A049-4881-99F7-14AF05F8DA20}" type="parTrans" cxnId="{272FC06E-5E9A-4AC3-B2EB-E97C5BD740F4}">
      <dgm:prSet/>
      <dgm:spPr/>
      <dgm:t>
        <a:bodyPr/>
        <a:lstStyle/>
        <a:p>
          <a:endParaRPr lang="pl-PL"/>
        </a:p>
      </dgm:t>
    </dgm:pt>
    <dgm:pt modelId="{A7FDF021-EB79-40BF-9344-F46C025E1C6D}" type="sibTrans" cxnId="{272FC06E-5E9A-4AC3-B2EB-E97C5BD740F4}">
      <dgm:prSet/>
      <dgm:spPr/>
      <dgm:t>
        <a:bodyPr/>
        <a:lstStyle/>
        <a:p>
          <a:endParaRPr lang="pl-PL"/>
        </a:p>
      </dgm:t>
    </dgm:pt>
    <dgm:pt modelId="{17DF86D8-1125-43C9-B289-591390E5C68F}">
      <dgm:prSet phldrT="[Tekst]"/>
      <dgm:spPr/>
      <dgm:t>
        <a:bodyPr/>
        <a:lstStyle/>
        <a:p>
          <a:r>
            <a:rPr lang="en-AU" noProof="0" dirty="0"/>
            <a:t>Reliability</a:t>
          </a:r>
          <a:r>
            <a:rPr lang="pl-PL" dirty="0"/>
            <a:t> </a:t>
          </a:r>
        </a:p>
      </dgm:t>
    </dgm:pt>
    <dgm:pt modelId="{D20B1F68-731F-4B31-B355-021249A3943E}" type="parTrans" cxnId="{AD876901-08C2-44BB-9A59-D31C23D5303A}">
      <dgm:prSet/>
      <dgm:spPr/>
      <dgm:t>
        <a:bodyPr/>
        <a:lstStyle/>
        <a:p>
          <a:endParaRPr lang="pl-PL"/>
        </a:p>
      </dgm:t>
    </dgm:pt>
    <dgm:pt modelId="{9E94DA85-AEEC-44A2-B3A5-AB9E2765A376}" type="sibTrans" cxnId="{AD876901-08C2-44BB-9A59-D31C23D5303A}">
      <dgm:prSet/>
      <dgm:spPr/>
      <dgm:t>
        <a:bodyPr/>
        <a:lstStyle/>
        <a:p>
          <a:endParaRPr lang="pl-PL"/>
        </a:p>
      </dgm:t>
    </dgm:pt>
    <dgm:pt modelId="{72C2DB7D-2C13-4112-A8F3-B410FD613A4F}">
      <dgm:prSet phldrT="[Tekst]"/>
      <dgm:spPr/>
      <dgm:t>
        <a:bodyPr/>
        <a:lstStyle/>
        <a:p>
          <a:r>
            <a:rPr lang="en-US" dirty="0"/>
            <a:t>Limited ability to manipulate </a:t>
          </a:r>
          <a:r>
            <a:rPr lang="pl-PL" dirty="0"/>
            <a:t>the </a:t>
          </a:r>
          <a:r>
            <a:rPr lang="en-US" dirty="0"/>
            <a:t>indicator value</a:t>
          </a:r>
          <a:endParaRPr lang="pl-PL" dirty="0"/>
        </a:p>
      </dgm:t>
    </dgm:pt>
    <dgm:pt modelId="{BDB712C7-5BEF-455D-B9C5-D77C1EF1BD49}" type="parTrans" cxnId="{3DD78E98-1EFD-43C1-B528-423D82587717}">
      <dgm:prSet/>
      <dgm:spPr/>
      <dgm:t>
        <a:bodyPr/>
        <a:lstStyle/>
        <a:p>
          <a:endParaRPr lang="pl-PL"/>
        </a:p>
      </dgm:t>
    </dgm:pt>
    <dgm:pt modelId="{0BA190AB-BD63-497A-9685-369AF50552EF}" type="sibTrans" cxnId="{3DD78E98-1EFD-43C1-B528-423D82587717}">
      <dgm:prSet/>
      <dgm:spPr/>
      <dgm:t>
        <a:bodyPr/>
        <a:lstStyle/>
        <a:p>
          <a:endParaRPr lang="pl-PL"/>
        </a:p>
      </dgm:t>
    </dgm:pt>
    <dgm:pt modelId="{83C308AE-5AEB-4E54-B054-7447D9846705}">
      <dgm:prSet phldrT="[Tekst]"/>
      <dgm:spPr/>
      <dgm:t>
        <a:bodyPr/>
        <a:lstStyle/>
        <a:p>
          <a:r>
            <a:rPr lang="pl-PL" dirty="0"/>
            <a:t>E</a:t>
          </a:r>
          <a:r>
            <a:rPr lang="en-US" dirty="0"/>
            <a:t>as</a:t>
          </a:r>
          <a:r>
            <a:rPr lang="pl-PL" dirty="0"/>
            <a:t>y</a:t>
          </a:r>
          <a:r>
            <a:rPr lang="en-US" dirty="0"/>
            <a:t> data collection </a:t>
          </a:r>
          <a:r>
            <a:rPr lang="pl-PL" dirty="0"/>
            <a:t>proces </a:t>
          </a:r>
          <a:r>
            <a:rPr lang="en-US" dirty="0"/>
            <a:t>- low discomfort for academic units</a:t>
          </a:r>
          <a:endParaRPr lang="pl-PL" dirty="0"/>
        </a:p>
      </dgm:t>
    </dgm:pt>
    <dgm:pt modelId="{48966BC6-2629-442F-A72A-08AC32937B4F}" type="parTrans" cxnId="{2B5F4D99-8EE2-4158-BD27-B4F0FADC02FD}">
      <dgm:prSet/>
      <dgm:spPr/>
      <dgm:t>
        <a:bodyPr/>
        <a:lstStyle/>
        <a:p>
          <a:endParaRPr lang="pl-PL"/>
        </a:p>
      </dgm:t>
    </dgm:pt>
    <dgm:pt modelId="{94BBE518-FE29-420B-AB45-710E4085A6E5}" type="sibTrans" cxnId="{2B5F4D99-8EE2-4158-BD27-B4F0FADC02FD}">
      <dgm:prSet/>
      <dgm:spPr/>
      <dgm:t>
        <a:bodyPr/>
        <a:lstStyle/>
        <a:p>
          <a:endParaRPr lang="pl-PL"/>
        </a:p>
      </dgm:t>
    </dgm:pt>
    <dgm:pt modelId="{F7AD9047-7ACC-4859-B796-0C2814849B7E}" type="pres">
      <dgm:prSet presAssocID="{FE7520B9-066D-4ED8-AE82-7B6AC47AE114}" presName="diagram" presStyleCnt="0">
        <dgm:presLayoutVars>
          <dgm:dir/>
          <dgm:resizeHandles val="exact"/>
        </dgm:presLayoutVars>
      </dgm:prSet>
      <dgm:spPr/>
    </dgm:pt>
    <dgm:pt modelId="{05D57858-690F-4D8D-86ED-D80759DEDB8A}" type="pres">
      <dgm:prSet presAssocID="{F2E011CF-4F50-48A6-8EA4-39CF339D5200}" presName="node" presStyleLbl="node1" presStyleIdx="0" presStyleCnt="4">
        <dgm:presLayoutVars>
          <dgm:bulletEnabled val="1"/>
        </dgm:presLayoutVars>
      </dgm:prSet>
      <dgm:spPr/>
    </dgm:pt>
    <dgm:pt modelId="{1D5092C4-5368-4341-9316-2C2893D9DD01}" type="pres">
      <dgm:prSet presAssocID="{A7FDF021-EB79-40BF-9344-F46C025E1C6D}" presName="sibTrans" presStyleCnt="0"/>
      <dgm:spPr/>
    </dgm:pt>
    <dgm:pt modelId="{970B2C62-10F3-4430-8EF5-83718DC89209}" type="pres">
      <dgm:prSet presAssocID="{17DF86D8-1125-43C9-B289-591390E5C68F}" presName="node" presStyleLbl="node1" presStyleIdx="1" presStyleCnt="4">
        <dgm:presLayoutVars>
          <dgm:bulletEnabled val="1"/>
        </dgm:presLayoutVars>
      </dgm:prSet>
      <dgm:spPr/>
    </dgm:pt>
    <dgm:pt modelId="{41CAE287-3A62-4EA7-B35F-008202EF405F}" type="pres">
      <dgm:prSet presAssocID="{9E94DA85-AEEC-44A2-B3A5-AB9E2765A376}" presName="sibTrans" presStyleCnt="0"/>
      <dgm:spPr/>
    </dgm:pt>
    <dgm:pt modelId="{E7DE59CE-C36A-4ECA-B8D5-8816A14AA914}" type="pres">
      <dgm:prSet presAssocID="{72C2DB7D-2C13-4112-A8F3-B410FD613A4F}" presName="node" presStyleLbl="node1" presStyleIdx="2" presStyleCnt="4">
        <dgm:presLayoutVars>
          <dgm:bulletEnabled val="1"/>
        </dgm:presLayoutVars>
      </dgm:prSet>
      <dgm:spPr/>
    </dgm:pt>
    <dgm:pt modelId="{F3510E06-7CEC-4B3D-8128-0EFDBC057153}" type="pres">
      <dgm:prSet presAssocID="{0BA190AB-BD63-497A-9685-369AF50552EF}" presName="sibTrans" presStyleCnt="0"/>
      <dgm:spPr/>
    </dgm:pt>
    <dgm:pt modelId="{935C96EC-0CE7-4F7A-869B-D2252B1E43A8}" type="pres">
      <dgm:prSet presAssocID="{83C308AE-5AEB-4E54-B054-7447D9846705}" presName="node" presStyleLbl="node1" presStyleIdx="3" presStyleCnt="4">
        <dgm:presLayoutVars>
          <dgm:bulletEnabled val="1"/>
        </dgm:presLayoutVars>
      </dgm:prSet>
      <dgm:spPr/>
    </dgm:pt>
  </dgm:ptLst>
  <dgm:cxnLst>
    <dgm:cxn modelId="{AD876901-08C2-44BB-9A59-D31C23D5303A}" srcId="{FE7520B9-066D-4ED8-AE82-7B6AC47AE114}" destId="{17DF86D8-1125-43C9-B289-591390E5C68F}" srcOrd="1" destOrd="0" parTransId="{D20B1F68-731F-4B31-B355-021249A3943E}" sibTransId="{9E94DA85-AEEC-44A2-B3A5-AB9E2765A376}"/>
    <dgm:cxn modelId="{475EDC5D-8ACD-45C3-8060-100A3A436D57}" type="presOf" srcId="{72C2DB7D-2C13-4112-A8F3-B410FD613A4F}" destId="{E7DE59CE-C36A-4ECA-B8D5-8816A14AA914}" srcOrd="0" destOrd="0" presId="urn:microsoft.com/office/officeart/2005/8/layout/default"/>
    <dgm:cxn modelId="{272FC06E-5E9A-4AC3-B2EB-E97C5BD740F4}" srcId="{FE7520B9-066D-4ED8-AE82-7B6AC47AE114}" destId="{F2E011CF-4F50-48A6-8EA4-39CF339D5200}" srcOrd="0" destOrd="0" parTransId="{4E5FE2E0-A049-4881-99F7-14AF05F8DA20}" sibTransId="{A7FDF021-EB79-40BF-9344-F46C025E1C6D}"/>
    <dgm:cxn modelId="{C239FB51-5FF8-42A5-AA61-852054B0B5F9}" type="presOf" srcId="{17DF86D8-1125-43C9-B289-591390E5C68F}" destId="{970B2C62-10F3-4430-8EF5-83718DC89209}" srcOrd="0" destOrd="0" presId="urn:microsoft.com/office/officeart/2005/8/layout/default"/>
    <dgm:cxn modelId="{C6342477-CA24-49CF-8EB1-AF720BA95090}" type="presOf" srcId="{FE7520B9-066D-4ED8-AE82-7B6AC47AE114}" destId="{F7AD9047-7ACC-4859-B796-0C2814849B7E}" srcOrd="0" destOrd="0" presId="urn:microsoft.com/office/officeart/2005/8/layout/default"/>
    <dgm:cxn modelId="{9EB2C177-2ED4-4D03-A407-0CBAC107B7F2}" type="presOf" srcId="{F2E011CF-4F50-48A6-8EA4-39CF339D5200}" destId="{05D57858-690F-4D8D-86ED-D80759DEDB8A}" srcOrd="0" destOrd="0" presId="urn:microsoft.com/office/officeart/2005/8/layout/default"/>
    <dgm:cxn modelId="{3DD78E98-1EFD-43C1-B528-423D82587717}" srcId="{FE7520B9-066D-4ED8-AE82-7B6AC47AE114}" destId="{72C2DB7D-2C13-4112-A8F3-B410FD613A4F}" srcOrd="2" destOrd="0" parTransId="{BDB712C7-5BEF-455D-B9C5-D77C1EF1BD49}" sibTransId="{0BA190AB-BD63-497A-9685-369AF50552EF}"/>
    <dgm:cxn modelId="{2B5F4D99-8EE2-4158-BD27-B4F0FADC02FD}" srcId="{FE7520B9-066D-4ED8-AE82-7B6AC47AE114}" destId="{83C308AE-5AEB-4E54-B054-7447D9846705}" srcOrd="3" destOrd="0" parTransId="{48966BC6-2629-442F-A72A-08AC32937B4F}" sibTransId="{94BBE518-FE29-420B-AB45-710E4085A6E5}"/>
    <dgm:cxn modelId="{74E67CC9-156C-4E21-9220-CB4099AAA969}" type="presOf" srcId="{83C308AE-5AEB-4E54-B054-7447D9846705}" destId="{935C96EC-0CE7-4F7A-869B-D2252B1E43A8}" srcOrd="0" destOrd="0" presId="urn:microsoft.com/office/officeart/2005/8/layout/default"/>
    <dgm:cxn modelId="{451EF0CD-0320-4600-BB6E-584492CBDD93}" type="presParOf" srcId="{F7AD9047-7ACC-4859-B796-0C2814849B7E}" destId="{05D57858-690F-4D8D-86ED-D80759DEDB8A}" srcOrd="0" destOrd="0" presId="urn:microsoft.com/office/officeart/2005/8/layout/default"/>
    <dgm:cxn modelId="{4EB34294-A965-46FF-8342-47FE22AC6ECA}" type="presParOf" srcId="{F7AD9047-7ACC-4859-B796-0C2814849B7E}" destId="{1D5092C4-5368-4341-9316-2C2893D9DD01}" srcOrd="1" destOrd="0" presId="urn:microsoft.com/office/officeart/2005/8/layout/default"/>
    <dgm:cxn modelId="{58F3CA0E-31DB-42BD-A2BC-5AB6BC76FD12}" type="presParOf" srcId="{F7AD9047-7ACC-4859-B796-0C2814849B7E}" destId="{970B2C62-10F3-4430-8EF5-83718DC89209}" srcOrd="2" destOrd="0" presId="urn:microsoft.com/office/officeart/2005/8/layout/default"/>
    <dgm:cxn modelId="{ACBCD841-7D39-4F75-AB09-C773C50F1B03}" type="presParOf" srcId="{F7AD9047-7ACC-4859-B796-0C2814849B7E}" destId="{41CAE287-3A62-4EA7-B35F-008202EF405F}" srcOrd="3" destOrd="0" presId="urn:microsoft.com/office/officeart/2005/8/layout/default"/>
    <dgm:cxn modelId="{31D45FD8-FB66-43DB-9256-397D16A3856B}" type="presParOf" srcId="{F7AD9047-7ACC-4859-B796-0C2814849B7E}" destId="{E7DE59CE-C36A-4ECA-B8D5-8816A14AA914}" srcOrd="4" destOrd="0" presId="urn:microsoft.com/office/officeart/2005/8/layout/default"/>
    <dgm:cxn modelId="{C879F43C-E54D-41EC-9ACD-30FAB6F7FE54}" type="presParOf" srcId="{F7AD9047-7ACC-4859-B796-0C2814849B7E}" destId="{F3510E06-7CEC-4B3D-8128-0EFDBC057153}" srcOrd="5" destOrd="0" presId="urn:microsoft.com/office/officeart/2005/8/layout/default"/>
    <dgm:cxn modelId="{AD9184F9-E065-4CA3-A1FE-216F7FD076F1}" type="presParOf" srcId="{F7AD9047-7ACC-4859-B796-0C2814849B7E}" destId="{935C96EC-0CE7-4F7A-869B-D2252B1E43A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6A7918-2856-491F-8113-56E1954C189E}">
      <dsp:nvSpPr>
        <dsp:cNvPr id="0" name=""/>
        <dsp:cNvSpPr/>
      </dsp:nvSpPr>
      <dsp:spPr>
        <a:xfrm>
          <a:off x="2160958" y="1085154"/>
          <a:ext cx="4663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6370" y="45720"/>
              </a:lnTo>
            </a:path>
          </a:pathLst>
        </a:custGeom>
        <a:noFill/>
        <a:ln w="9525" cap="rnd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 noProof="0" dirty="0">
            <a:latin typeface="Calibri" panose="020F0502020204030204" pitchFamily="34" charset="0"/>
          </a:endParaRPr>
        </a:p>
      </dsp:txBody>
      <dsp:txXfrm>
        <a:off x="2381719" y="1128389"/>
        <a:ext cx="24848" cy="4969"/>
      </dsp:txXfrm>
    </dsp:sp>
    <dsp:sp modelId="{A2B2C21A-4F44-4EFB-82A4-F8F7F8A79E0A}">
      <dsp:nvSpPr>
        <dsp:cNvPr id="0" name=""/>
        <dsp:cNvSpPr/>
      </dsp:nvSpPr>
      <dsp:spPr>
        <a:xfrm>
          <a:off x="2017" y="482651"/>
          <a:ext cx="2160741" cy="1296445"/>
        </a:xfrm>
        <a:prstGeom prst="rect">
          <a:avLst/>
        </a:prstGeom>
        <a:solidFill>
          <a:srgbClr val="1D4575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altLang="pl-PL" sz="23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Research rationale</a:t>
          </a:r>
          <a:endParaRPr lang="en-AU" sz="2300" kern="1200" noProof="0" dirty="0">
            <a:latin typeface="Calibri" panose="020F0502020204030204" pitchFamily="34" charset="0"/>
          </a:endParaRPr>
        </a:p>
      </dsp:txBody>
      <dsp:txXfrm>
        <a:off x="2017" y="482651"/>
        <a:ext cx="2160741" cy="1296445"/>
      </dsp:txXfrm>
    </dsp:sp>
    <dsp:sp modelId="{A02C569E-A347-4848-9A02-79B58927301E}">
      <dsp:nvSpPr>
        <dsp:cNvPr id="0" name=""/>
        <dsp:cNvSpPr/>
      </dsp:nvSpPr>
      <dsp:spPr>
        <a:xfrm>
          <a:off x="4818671" y="1085154"/>
          <a:ext cx="4663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6370" y="45720"/>
              </a:lnTo>
            </a:path>
          </a:pathLst>
        </a:custGeom>
        <a:noFill/>
        <a:ln w="9525" cap="rnd" cmpd="sng" algn="ctr">
          <a:solidFill>
            <a:schemeClr val="accent2">
              <a:shade val="90000"/>
              <a:hueOff val="126374"/>
              <a:satOff val="-2171"/>
              <a:lumOff val="1049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 noProof="0" dirty="0">
            <a:latin typeface="Calibri" panose="020F0502020204030204" pitchFamily="34" charset="0"/>
          </a:endParaRPr>
        </a:p>
      </dsp:txBody>
      <dsp:txXfrm>
        <a:off x="5039432" y="1128389"/>
        <a:ext cx="24848" cy="4969"/>
      </dsp:txXfrm>
    </dsp:sp>
    <dsp:sp modelId="{D96F8F5A-AB60-418A-BB12-A171EB838FB2}">
      <dsp:nvSpPr>
        <dsp:cNvPr id="0" name=""/>
        <dsp:cNvSpPr/>
      </dsp:nvSpPr>
      <dsp:spPr>
        <a:xfrm>
          <a:off x="2659729" y="482651"/>
          <a:ext cx="2160741" cy="1296445"/>
        </a:xfrm>
        <a:prstGeom prst="rect">
          <a:avLst/>
        </a:prstGeom>
        <a:solidFill>
          <a:srgbClr val="FF33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noProof="0" dirty="0">
              <a:latin typeface="Calibri" panose="020F0502020204030204" pitchFamily="34" charset="0"/>
            </a:rPr>
            <a:t>Research goals</a:t>
          </a:r>
        </a:p>
      </dsp:txBody>
      <dsp:txXfrm>
        <a:off x="2659729" y="482651"/>
        <a:ext cx="2160741" cy="1296445"/>
      </dsp:txXfrm>
    </dsp:sp>
    <dsp:sp modelId="{664C28F6-9F26-456F-B856-A8E4062C4627}">
      <dsp:nvSpPr>
        <dsp:cNvPr id="0" name=""/>
        <dsp:cNvSpPr/>
      </dsp:nvSpPr>
      <dsp:spPr>
        <a:xfrm>
          <a:off x="7476383" y="1085154"/>
          <a:ext cx="4663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6370" y="45720"/>
              </a:lnTo>
            </a:path>
          </a:pathLst>
        </a:custGeom>
        <a:noFill/>
        <a:ln w="9525" cap="rnd" cmpd="sng" algn="ctr">
          <a:solidFill>
            <a:schemeClr val="accent2">
              <a:shade val="90000"/>
              <a:hueOff val="252748"/>
              <a:satOff val="-4343"/>
              <a:lumOff val="2098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 noProof="0" dirty="0">
            <a:latin typeface="Calibri" panose="020F0502020204030204" pitchFamily="34" charset="0"/>
          </a:endParaRPr>
        </a:p>
      </dsp:txBody>
      <dsp:txXfrm>
        <a:off x="7697144" y="1128389"/>
        <a:ext cx="24848" cy="4969"/>
      </dsp:txXfrm>
    </dsp:sp>
    <dsp:sp modelId="{40F87687-F357-44F3-AEAF-3914A41629F6}">
      <dsp:nvSpPr>
        <dsp:cNvPr id="0" name=""/>
        <dsp:cNvSpPr/>
      </dsp:nvSpPr>
      <dsp:spPr>
        <a:xfrm>
          <a:off x="5317441" y="482651"/>
          <a:ext cx="2160741" cy="1296445"/>
        </a:xfrm>
        <a:prstGeom prst="rect">
          <a:avLst/>
        </a:prstGeom>
        <a:solidFill>
          <a:srgbClr val="FFCC66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altLang="pl-PL" sz="23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Main definitions </a:t>
          </a:r>
          <a:endParaRPr lang="en-AU" sz="2300" kern="1200" noProof="0" dirty="0">
            <a:latin typeface="Calibri" panose="020F0502020204030204" pitchFamily="34" charset="0"/>
          </a:endParaRPr>
        </a:p>
      </dsp:txBody>
      <dsp:txXfrm>
        <a:off x="5317441" y="482651"/>
        <a:ext cx="2160741" cy="1296445"/>
      </dsp:txXfrm>
    </dsp:sp>
    <dsp:sp modelId="{A20172EA-7653-4452-A99C-4283ACABB633}">
      <dsp:nvSpPr>
        <dsp:cNvPr id="0" name=""/>
        <dsp:cNvSpPr/>
      </dsp:nvSpPr>
      <dsp:spPr>
        <a:xfrm>
          <a:off x="1082388" y="1777296"/>
          <a:ext cx="7973136" cy="466370"/>
        </a:xfrm>
        <a:custGeom>
          <a:avLst/>
          <a:gdLst/>
          <a:ahLst/>
          <a:cxnLst/>
          <a:rect l="0" t="0" r="0" b="0"/>
          <a:pathLst>
            <a:path>
              <a:moveTo>
                <a:pt x="7973136" y="0"/>
              </a:moveTo>
              <a:lnTo>
                <a:pt x="7973136" y="250285"/>
              </a:lnTo>
              <a:lnTo>
                <a:pt x="0" y="250285"/>
              </a:lnTo>
              <a:lnTo>
                <a:pt x="0" y="466370"/>
              </a:lnTo>
            </a:path>
          </a:pathLst>
        </a:custGeom>
        <a:noFill/>
        <a:ln w="9525" cap="rnd" cmpd="sng" algn="ctr">
          <a:solidFill>
            <a:schemeClr val="accent2">
              <a:shade val="90000"/>
              <a:hueOff val="379122"/>
              <a:satOff val="-6514"/>
              <a:lumOff val="3147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 noProof="0" dirty="0">
            <a:latin typeface="Calibri" panose="020F0502020204030204" pitchFamily="34" charset="0"/>
          </a:endParaRPr>
        </a:p>
      </dsp:txBody>
      <dsp:txXfrm>
        <a:off x="4869241" y="2007997"/>
        <a:ext cx="399430" cy="4969"/>
      </dsp:txXfrm>
    </dsp:sp>
    <dsp:sp modelId="{3976B900-893D-4AFF-862D-0EF20D117BBD}">
      <dsp:nvSpPr>
        <dsp:cNvPr id="0" name=""/>
        <dsp:cNvSpPr/>
      </dsp:nvSpPr>
      <dsp:spPr>
        <a:xfrm>
          <a:off x="7975154" y="482651"/>
          <a:ext cx="2160741" cy="1296445"/>
        </a:xfrm>
        <a:prstGeom prst="rect">
          <a:avLst/>
        </a:prstGeom>
        <a:solidFill>
          <a:srgbClr val="00956C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noProof="0" dirty="0">
              <a:latin typeface="Calibri" panose="020F0502020204030204" pitchFamily="34" charset="0"/>
            </a:rPr>
            <a:t>Methodology </a:t>
          </a:r>
        </a:p>
      </dsp:txBody>
      <dsp:txXfrm>
        <a:off x="7975154" y="482651"/>
        <a:ext cx="2160741" cy="1296445"/>
      </dsp:txXfrm>
    </dsp:sp>
    <dsp:sp modelId="{F9C68196-69E7-427D-9CD3-45628EA91210}">
      <dsp:nvSpPr>
        <dsp:cNvPr id="0" name=""/>
        <dsp:cNvSpPr/>
      </dsp:nvSpPr>
      <dsp:spPr>
        <a:xfrm>
          <a:off x="2160958" y="2878569"/>
          <a:ext cx="4663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6370" y="45720"/>
              </a:lnTo>
            </a:path>
          </a:pathLst>
        </a:custGeom>
        <a:noFill/>
        <a:ln w="9525" cap="rnd" cmpd="sng" algn="ctr">
          <a:solidFill>
            <a:schemeClr val="accent2">
              <a:shade val="90000"/>
              <a:hueOff val="252748"/>
              <a:satOff val="-4343"/>
              <a:lumOff val="2098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 noProof="0" dirty="0"/>
        </a:p>
      </dsp:txBody>
      <dsp:txXfrm>
        <a:off x="2381719" y="2921804"/>
        <a:ext cx="24848" cy="4969"/>
      </dsp:txXfrm>
    </dsp:sp>
    <dsp:sp modelId="{DCF117F1-AB51-4633-B09B-13177C64A459}">
      <dsp:nvSpPr>
        <dsp:cNvPr id="0" name=""/>
        <dsp:cNvSpPr/>
      </dsp:nvSpPr>
      <dsp:spPr>
        <a:xfrm>
          <a:off x="2017" y="2276067"/>
          <a:ext cx="2160741" cy="1296445"/>
        </a:xfrm>
        <a:prstGeom prst="rect">
          <a:avLst/>
        </a:prstGeom>
        <a:solidFill>
          <a:srgbClr val="3333CC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noProof="0" dirty="0">
              <a:latin typeface="Calibri" panose="020F0502020204030204" pitchFamily="34" charset="0"/>
            </a:rPr>
            <a:t>Final conceptual model</a:t>
          </a:r>
        </a:p>
      </dsp:txBody>
      <dsp:txXfrm>
        <a:off x="2017" y="2276067"/>
        <a:ext cx="2160741" cy="1296445"/>
      </dsp:txXfrm>
    </dsp:sp>
    <dsp:sp modelId="{5F94E37B-3127-4E4A-A28F-FA07F0DC67CE}">
      <dsp:nvSpPr>
        <dsp:cNvPr id="0" name=""/>
        <dsp:cNvSpPr/>
      </dsp:nvSpPr>
      <dsp:spPr>
        <a:xfrm>
          <a:off x="4818671" y="2878569"/>
          <a:ext cx="4663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6370" y="45720"/>
              </a:lnTo>
            </a:path>
          </a:pathLst>
        </a:custGeom>
        <a:noFill/>
        <a:ln w="9525" cap="rnd" cmpd="sng" algn="ctr">
          <a:solidFill>
            <a:schemeClr val="accent2">
              <a:shade val="90000"/>
              <a:hueOff val="126374"/>
              <a:satOff val="-2171"/>
              <a:lumOff val="1049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 noProof="0" dirty="0"/>
        </a:p>
      </dsp:txBody>
      <dsp:txXfrm>
        <a:off x="5039432" y="2921804"/>
        <a:ext cx="24848" cy="4969"/>
      </dsp:txXfrm>
    </dsp:sp>
    <dsp:sp modelId="{C4DA65E2-7DD1-49E1-B45F-FEF830750536}">
      <dsp:nvSpPr>
        <dsp:cNvPr id="0" name=""/>
        <dsp:cNvSpPr/>
      </dsp:nvSpPr>
      <dsp:spPr>
        <a:xfrm>
          <a:off x="2659729" y="2276067"/>
          <a:ext cx="2160741" cy="1296445"/>
        </a:xfrm>
        <a:prstGeom prst="rect">
          <a:avLst/>
        </a:prstGeom>
        <a:solidFill>
          <a:schemeClr val="accent2">
            <a:shade val="50000"/>
            <a:hueOff val="223773"/>
            <a:satOff val="-3607"/>
            <a:lumOff val="2616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noProof="0" dirty="0"/>
            <a:t>Operational model </a:t>
          </a:r>
        </a:p>
      </dsp:txBody>
      <dsp:txXfrm>
        <a:off x="2659729" y="2276067"/>
        <a:ext cx="2160741" cy="1296445"/>
      </dsp:txXfrm>
    </dsp:sp>
    <dsp:sp modelId="{1B277D30-76A5-44D3-BD5C-956BC17609CA}">
      <dsp:nvSpPr>
        <dsp:cNvPr id="0" name=""/>
        <dsp:cNvSpPr/>
      </dsp:nvSpPr>
      <dsp:spPr>
        <a:xfrm>
          <a:off x="5317441" y="2276067"/>
          <a:ext cx="2160741" cy="1296445"/>
        </a:xfrm>
        <a:prstGeom prst="rect">
          <a:avLst/>
        </a:prstGeom>
        <a:solidFill>
          <a:srgbClr val="7030A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noProof="0" dirty="0">
              <a:latin typeface="Calibri" panose="020F0502020204030204" pitchFamily="34" charset="0"/>
            </a:rPr>
            <a:t>Further steps </a:t>
          </a:r>
        </a:p>
      </dsp:txBody>
      <dsp:txXfrm>
        <a:off x="5317441" y="2276067"/>
        <a:ext cx="2160741" cy="12964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FDB600-1502-42C5-B82D-4625629B920E}">
      <dsp:nvSpPr>
        <dsp:cNvPr id="0" name=""/>
        <dsp:cNvSpPr/>
      </dsp:nvSpPr>
      <dsp:spPr>
        <a:xfrm>
          <a:off x="333916" y="179"/>
          <a:ext cx="1911424" cy="1767659"/>
        </a:xfrm>
        <a:prstGeom prst="rect">
          <a:avLst/>
        </a:prstGeom>
        <a:solidFill>
          <a:srgbClr val="0066D2">
            <a:alpha val="65000"/>
          </a:srgbClr>
        </a:solidFill>
        <a:ln>
          <a:solidFill>
            <a:schemeClr val="lt1">
              <a:hueOff val="0"/>
              <a:satOff val="0"/>
              <a:lumOff val="0"/>
              <a:alpha val="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b="0" kern="1200" spc="100" baseline="0" noProof="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Conceptual work </a:t>
          </a:r>
          <a:endParaRPr lang="pl-PL" sz="2200" b="0" kern="1200" spc="100" baseline="0" noProof="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0" kern="1200" spc="100" baseline="0" noProof="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(</a:t>
          </a:r>
          <a:r>
            <a:rPr lang="en-AU" sz="2200" b="0" kern="1200" spc="100" baseline="0" noProof="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areas of cooperation</a:t>
          </a:r>
          <a:r>
            <a:rPr lang="pl-PL" sz="2200" b="0" kern="1200" spc="100" baseline="0" noProof="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)</a:t>
          </a:r>
          <a:endParaRPr lang="en-AU" sz="2200" b="0" kern="1200" spc="100" baseline="0" noProof="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333916" y="179"/>
        <a:ext cx="1911424" cy="1767659"/>
      </dsp:txXfrm>
    </dsp:sp>
    <dsp:sp modelId="{40687DA4-7519-4B6E-ADF4-9948831AA6F0}">
      <dsp:nvSpPr>
        <dsp:cNvPr id="0" name=""/>
        <dsp:cNvSpPr/>
      </dsp:nvSpPr>
      <dsp:spPr>
        <a:xfrm>
          <a:off x="525059" y="1767838"/>
          <a:ext cx="191142" cy="788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8181"/>
              </a:lnTo>
              <a:lnTo>
                <a:pt x="191142" y="788181"/>
              </a:lnTo>
            </a:path>
          </a:pathLst>
        </a:custGeom>
        <a:noFill/>
        <a:ln w="15875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C49FE4-D43E-4875-B557-EDF68EE64569}">
      <dsp:nvSpPr>
        <dsp:cNvPr id="0" name=""/>
        <dsp:cNvSpPr/>
      </dsp:nvSpPr>
      <dsp:spPr>
        <a:xfrm>
          <a:off x="716201" y="2013673"/>
          <a:ext cx="1994203" cy="1084693"/>
        </a:xfrm>
        <a:prstGeom prst="rect">
          <a:avLst/>
        </a:prstGeom>
        <a:solidFill>
          <a:srgbClr val="0066D2">
            <a:alpha val="40000"/>
          </a:srgbClr>
        </a:solidFill>
        <a:ln w="9525" cap="rnd" cmpd="sng" algn="ctr">
          <a:solidFill>
            <a:schemeClr val="bg1">
              <a:alpha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noProof="0" dirty="0">
              <a:latin typeface="Calibri" pitchFamily="34" charset="0"/>
              <a:cs typeface="Calibri" pitchFamily="34" charset="0"/>
            </a:rPr>
            <a:t>Literature review </a:t>
          </a:r>
        </a:p>
      </dsp:txBody>
      <dsp:txXfrm>
        <a:off x="716201" y="2013673"/>
        <a:ext cx="1994203" cy="1084693"/>
      </dsp:txXfrm>
    </dsp:sp>
    <dsp:sp modelId="{CDDE4365-7699-42D4-8104-DA0183DE0158}">
      <dsp:nvSpPr>
        <dsp:cNvPr id="0" name=""/>
        <dsp:cNvSpPr/>
      </dsp:nvSpPr>
      <dsp:spPr>
        <a:xfrm>
          <a:off x="525059" y="1767838"/>
          <a:ext cx="191142" cy="1992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2158"/>
              </a:lnTo>
              <a:lnTo>
                <a:pt x="191142" y="1992158"/>
              </a:lnTo>
            </a:path>
          </a:pathLst>
        </a:custGeom>
        <a:noFill/>
        <a:ln w="15875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E420E-1B64-40AF-BF08-2F9031464B19}">
      <dsp:nvSpPr>
        <dsp:cNvPr id="0" name=""/>
        <dsp:cNvSpPr/>
      </dsp:nvSpPr>
      <dsp:spPr>
        <a:xfrm>
          <a:off x="716201" y="3217650"/>
          <a:ext cx="1994203" cy="1084693"/>
        </a:xfrm>
        <a:prstGeom prst="rect">
          <a:avLst/>
        </a:prstGeom>
        <a:solidFill>
          <a:srgbClr val="0066D2">
            <a:alpha val="40000"/>
          </a:srgbClr>
        </a:solidFill>
        <a:ln w="9525" cap="rnd" cmpd="sng" algn="ctr">
          <a:solidFill>
            <a:schemeClr val="bg1">
              <a:alpha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noProof="0" dirty="0">
              <a:latin typeface="Calibri" pitchFamily="34" charset="0"/>
              <a:cs typeface="Calibri" pitchFamily="34" charset="0"/>
            </a:rPr>
            <a:t>IDI – draft model consultations</a:t>
          </a:r>
        </a:p>
      </dsp:txBody>
      <dsp:txXfrm>
        <a:off x="716201" y="3217650"/>
        <a:ext cx="1994203" cy="1084693"/>
      </dsp:txXfrm>
    </dsp:sp>
    <dsp:sp modelId="{4884B161-66BB-4DC7-B076-0EB1D758554D}">
      <dsp:nvSpPr>
        <dsp:cNvPr id="0" name=""/>
        <dsp:cNvSpPr/>
      </dsp:nvSpPr>
      <dsp:spPr>
        <a:xfrm>
          <a:off x="2840902" y="0"/>
          <a:ext cx="1900338" cy="1745151"/>
        </a:xfrm>
        <a:prstGeom prst="rect">
          <a:avLst/>
        </a:prstGeom>
        <a:solidFill>
          <a:srgbClr val="00C9FF">
            <a:alpha val="64706"/>
          </a:srgbClr>
        </a:solidFill>
        <a:ln>
          <a:solidFill>
            <a:schemeClr val="lt1">
              <a:hueOff val="0"/>
              <a:satOff val="0"/>
              <a:lumOff val="0"/>
              <a:alpha val="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 spc="100" baseline="0" noProof="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Operational </a:t>
          </a:r>
          <a:r>
            <a:rPr lang="en-AU" sz="2200" kern="1200" spc="100" baseline="0" noProof="0" dirty="0" err="1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wor</a:t>
          </a:r>
          <a:r>
            <a:rPr lang="pl-PL" sz="2200" kern="1200" spc="100" baseline="0" noProof="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k</a:t>
          </a:r>
          <a:r>
            <a:rPr lang="en-AU" sz="2200" kern="1200" spc="100" baseline="0" noProof="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 </a:t>
          </a:r>
          <a:endParaRPr lang="pl-PL" sz="2200" kern="1200" spc="100" baseline="0" noProof="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 spc="100" baseline="0" noProof="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(„draft</a:t>
          </a:r>
          <a:r>
            <a:rPr lang="pl-PL" sz="2200" kern="1200" spc="100" baseline="0" noProof="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”</a:t>
          </a:r>
          <a:r>
            <a:rPr lang="en-AU" sz="2200" kern="1200" spc="100" baseline="0" noProof="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 indicators and methodology</a:t>
          </a:r>
          <a:r>
            <a:rPr lang="pl-PL" sz="2200" kern="1200" spc="100" baseline="0" noProof="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)</a:t>
          </a:r>
          <a:endParaRPr lang="en-AU" sz="2200" kern="1200" spc="100" baseline="0" noProof="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2840902" y="0"/>
        <a:ext cx="1900338" cy="1745151"/>
      </dsp:txXfrm>
    </dsp:sp>
    <dsp:sp modelId="{C86A12AE-29EA-4D71-9A10-08011B387A84}">
      <dsp:nvSpPr>
        <dsp:cNvPr id="0" name=""/>
        <dsp:cNvSpPr/>
      </dsp:nvSpPr>
      <dsp:spPr>
        <a:xfrm>
          <a:off x="3030936" y="1745151"/>
          <a:ext cx="221815" cy="8108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0868"/>
              </a:lnTo>
              <a:lnTo>
                <a:pt x="221815" y="810868"/>
              </a:lnTo>
            </a:path>
          </a:pathLst>
        </a:custGeom>
        <a:noFill/>
        <a:ln w="15875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4FDD36-A1D1-407E-B6F0-53501D9E7B4E}">
      <dsp:nvSpPr>
        <dsp:cNvPr id="0" name=""/>
        <dsp:cNvSpPr/>
      </dsp:nvSpPr>
      <dsp:spPr>
        <a:xfrm>
          <a:off x="3252751" y="2013673"/>
          <a:ext cx="1965741" cy="1084693"/>
        </a:xfrm>
        <a:prstGeom prst="rect">
          <a:avLst/>
        </a:prstGeom>
        <a:solidFill>
          <a:srgbClr val="00C9FF">
            <a:alpha val="35000"/>
          </a:srgbClr>
        </a:solidFill>
        <a:ln w="9525" cap="rnd" cmpd="sng" algn="ctr">
          <a:solidFill>
            <a:schemeClr val="bg1">
              <a:alpha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noProof="0" dirty="0">
              <a:latin typeface="Calibri" pitchFamily="34" charset="0"/>
              <a:cs typeface="Calibri" pitchFamily="34" charset="0"/>
            </a:rPr>
            <a:t>Identification of good</a:t>
          </a:r>
          <a:r>
            <a:rPr lang="pl-PL" sz="1600" kern="1200" noProof="0" dirty="0">
              <a:latin typeface="Calibri" pitchFamily="34" charset="0"/>
              <a:cs typeface="Calibri" pitchFamily="34" charset="0"/>
            </a:rPr>
            <a:t> </a:t>
          </a:r>
          <a:r>
            <a:rPr lang="en-AU" sz="1600" kern="1200" noProof="0" dirty="0">
              <a:latin typeface="Calibri" pitchFamily="34" charset="0"/>
              <a:cs typeface="Calibri" pitchFamily="34" charset="0"/>
            </a:rPr>
            <a:t>practices</a:t>
          </a:r>
          <a:r>
            <a:rPr lang="pl-PL" sz="1600" kern="1200" noProof="0" dirty="0">
              <a:latin typeface="Calibri" pitchFamily="34" charset="0"/>
              <a:cs typeface="Calibri" pitchFamily="34" charset="0"/>
            </a:rPr>
            <a:t> (in the </a:t>
          </a:r>
          <a:r>
            <a:rPr lang="en-AU" sz="1600" kern="1200" noProof="0" dirty="0">
              <a:latin typeface="Calibri" pitchFamily="34" charset="0"/>
              <a:cs typeface="Calibri" pitchFamily="34" charset="0"/>
            </a:rPr>
            <a:t>area</a:t>
          </a:r>
          <a:r>
            <a:rPr lang="pl-PL" sz="1600" kern="1200" noProof="0" dirty="0">
              <a:latin typeface="Calibri" pitchFamily="34" charset="0"/>
              <a:cs typeface="Calibri" pitchFamily="34" charset="0"/>
            </a:rPr>
            <a:t> of UBC monitoring) </a:t>
          </a:r>
          <a:endParaRPr lang="en-AU" sz="1600" kern="1200" noProof="0" dirty="0">
            <a:latin typeface="Calibri" pitchFamily="34" charset="0"/>
            <a:cs typeface="Calibri" pitchFamily="34" charset="0"/>
          </a:endParaRPr>
        </a:p>
      </dsp:txBody>
      <dsp:txXfrm>
        <a:off x="3252751" y="2013673"/>
        <a:ext cx="1965741" cy="1084693"/>
      </dsp:txXfrm>
    </dsp:sp>
    <dsp:sp modelId="{D35E674B-0756-46E2-ABEE-B89C2378ED43}">
      <dsp:nvSpPr>
        <dsp:cNvPr id="0" name=""/>
        <dsp:cNvSpPr/>
      </dsp:nvSpPr>
      <dsp:spPr>
        <a:xfrm>
          <a:off x="3030936" y="1745151"/>
          <a:ext cx="221815" cy="1971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1088"/>
              </a:lnTo>
              <a:lnTo>
                <a:pt x="221815" y="1971088"/>
              </a:lnTo>
            </a:path>
          </a:pathLst>
        </a:custGeom>
        <a:noFill/>
        <a:ln w="15875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72DA87-31AA-4745-9F04-F9F439F6DDC4}">
      <dsp:nvSpPr>
        <dsp:cNvPr id="0" name=""/>
        <dsp:cNvSpPr/>
      </dsp:nvSpPr>
      <dsp:spPr>
        <a:xfrm>
          <a:off x="3252751" y="3173893"/>
          <a:ext cx="1965776" cy="1084693"/>
        </a:xfrm>
        <a:prstGeom prst="rect">
          <a:avLst/>
        </a:prstGeom>
        <a:solidFill>
          <a:srgbClr val="00C9FF">
            <a:alpha val="35000"/>
          </a:srgbClr>
        </a:solidFill>
        <a:ln w="9525" cap="rnd" cmpd="sng" algn="ctr">
          <a:solidFill>
            <a:schemeClr val="bg1">
              <a:alpha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O</a:t>
          </a:r>
          <a:r>
            <a:rPr lang="en-US" sz="1600" kern="1200" dirty="0" err="1"/>
            <a:t>verview</a:t>
          </a:r>
          <a:r>
            <a:rPr lang="en-US" sz="1600" kern="1200" dirty="0"/>
            <a:t> of national data sources</a:t>
          </a:r>
          <a:r>
            <a:rPr lang="pl-PL" sz="1600" kern="1200" dirty="0"/>
            <a:t> (GUS, POLON) </a:t>
          </a:r>
          <a:endParaRPr lang="en-US" sz="1600" kern="1200" noProof="0" dirty="0">
            <a:latin typeface="Calibri" pitchFamily="34" charset="0"/>
            <a:cs typeface="Calibri" pitchFamily="34" charset="0"/>
          </a:endParaRPr>
        </a:p>
      </dsp:txBody>
      <dsp:txXfrm>
        <a:off x="3252751" y="3173893"/>
        <a:ext cx="1965776" cy="1084693"/>
      </dsp:txXfrm>
    </dsp:sp>
    <dsp:sp modelId="{39330094-E404-4F7C-8A61-1BB2189B5CE4}">
      <dsp:nvSpPr>
        <dsp:cNvPr id="0" name=""/>
        <dsp:cNvSpPr/>
      </dsp:nvSpPr>
      <dsp:spPr>
        <a:xfrm>
          <a:off x="5362753" y="179"/>
          <a:ext cx="1990433" cy="1777605"/>
        </a:xfrm>
        <a:prstGeom prst="rect">
          <a:avLst/>
        </a:prstGeom>
        <a:solidFill>
          <a:srgbClr val="73D200">
            <a:alpha val="64706"/>
          </a:srgbClr>
        </a:solidFill>
        <a:ln>
          <a:solidFill>
            <a:schemeClr val="lt1">
              <a:hueOff val="0"/>
              <a:satOff val="0"/>
              <a:lumOff val="0"/>
              <a:alpha val="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 spc="100" baseline="0" noProof="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Portf</a:t>
          </a:r>
          <a:r>
            <a:rPr lang="pl-PL" sz="2200" kern="1200" spc="100" baseline="0" noProof="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olio</a:t>
          </a:r>
          <a:r>
            <a:rPr lang="en-AU" sz="2200" kern="1200" spc="100" baseline="0" noProof="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 of indicators</a:t>
          </a:r>
        </a:p>
      </dsp:txBody>
      <dsp:txXfrm>
        <a:off x="5362753" y="179"/>
        <a:ext cx="1990433" cy="1777605"/>
      </dsp:txXfrm>
    </dsp:sp>
    <dsp:sp modelId="{7A61F276-6BD0-4795-A2B4-5A02F1174E20}">
      <dsp:nvSpPr>
        <dsp:cNvPr id="0" name=""/>
        <dsp:cNvSpPr/>
      </dsp:nvSpPr>
      <dsp:spPr>
        <a:xfrm>
          <a:off x="5561796" y="1777785"/>
          <a:ext cx="199043" cy="734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4478"/>
              </a:lnTo>
              <a:lnTo>
                <a:pt x="199043" y="734478"/>
              </a:lnTo>
            </a:path>
          </a:pathLst>
        </a:custGeom>
        <a:noFill/>
        <a:ln w="15875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F66ED7-4DA7-4092-AB66-28CA73BE972B}">
      <dsp:nvSpPr>
        <dsp:cNvPr id="0" name=""/>
        <dsp:cNvSpPr/>
      </dsp:nvSpPr>
      <dsp:spPr>
        <a:xfrm>
          <a:off x="5760839" y="1969917"/>
          <a:ext cx="1968587" cy="1084693"/>
        </a:xfrm>
        <a:prstGeom prst="rect">
          <a:avLst/>
        </a:prstGeom>
        <a:solidFill>
          <a:srgbClr val="73D200">
            <a:alpha val="40000"/>
          </a:srgbClr>
        </a:solidFill>
        <a:ln w="9525" cap="rnd" cmpd="sng" algn="ctr">
          <a:solidFill>
            <a:schemeClr val="bg1">
              <a:alpha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noProof="0" dirty="0">
              <a:latin typeface="Calibri" pitchFamily="34" charset="0"/>
              <a:cs typeface="Calibri" pitchFamily="34" charset="0"/>
            </a:rPr>
            <a:t>Evaluation of indicators</a:t>
          </a:r>
        </a:p>
      </dsp:txBody>
      <dsp:txXfrm>
        <a:off x="5760839" y="1969917"/>
        <a:ext cx="1968587" cy="10846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103F9-C9CD-415E-A9C6-E14565E4DB13}">
      <dsp:nvSpPr>
        <dsp:cNvPr id="0" name=""/>
        <dsp:cNvSpPr/>
      </dsp:nvSpPr>
      <dsp:spPr>
        <a:xfrm>
          <a:off x="0" y="12410"/>
          <a:ext cx="3130847" cy="18785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R&amp;D</a:t>
          </a:r>
        </a:p>
      </dsp:txBody>
      <dsp:txXfrm>
        <a:off x="0" y="12410"/>
        <a:ext cx="3130847" cy="1878508"/>
      </dsp:txXfrm>
    </dsp:sp>
    <dsp:sp modelId="{CE3029EE-6AA6-4790-ADE3-E449D2973A4B}">
      <dsp:nvSpPr>
        <dsp:cNvPr id="0" name=""/>
        <dsp:cNvSpPr/>
      </dsp:nvSpPr>
      <dsp:spPr>
        <a:xfrm>
          <a:off x="3443932" y="12410"/>
          <a:ext cx="3130847" cy="18785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900" kern="1200" noProof="0" dirty="0"/>
            <a:t>Mobility (staff and students)</a:t>
          </a:r>
        </a:p>
      </dsp:txBody>
      <dsp:txXfrm>
        <a:off x="3443932" y="12410"/>
        <a:ext cx="3130847" cy="1878508"/>
      </dsp:txXfrm>
    </dsp:sp>
    <dsp:sp modelId="{5B201B43-891C-4910-BB6D-87A9DEBE7364}">
      <dsp:nvSpPr>
        <dsp:cNvPr id="0" name=""/>
        <dsp:cNvSpPr/>
      </dsp:nvSpPr>
      <dsp:spPr>
        <a:xfrm>
          <a:off x="6887864" y="12410"/>
          <a:ext cx="3130847" cy="18785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900" kern="1200" noProof="0" dirty="0"/>
            <a:t>Curriculum development </a:t>
          </a:r>
          <a:r>
            <a:rPr lang="pl-PL" sz="2900" kern="1200" noProof="0" dirty="0"/>
            <a:t>and </a:t>
          </a:r>
          <a:r>
            <a:rPr lang="en-AU" sz="2900" kern="1200" noProof="0" dirty="0"/>
            <a:t>educational services</a:t>
          </a:r>
        </a:p>
      </dsp:txBody>
      <dsp:txXfrm>
        <a:off x="6887864" y="12410"/>
        <a:ext cx="3130847" cy="1878508"/>
      </dsp:txXfrm>
    </dsp:sp>
    <dsp:sp modelId="{0F64FF8E-A85A-4EFC-8A92-AE8B7CC4CD5E}">
      <dsp:nvSpPr>
        <dsp:cNvPr id="0" name=""/>
        <dsp:cNvSpPr/>
      </dsp:nvSpPr>
      <dsp:spPr>
        <a:xfrm>
          <a:off x="1721966" y="2204003"/>
          <a:ext cx="3130847" cy="18785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900" kern="1200" noProof="0" dirty="0"/>
            <a:t>Commercial activity </a:t>
          </a:r>
        </a:p>
      </dsp:txBody>
      <dsp:txXfrm>
        <a:off x="1721966" y="2204003"/>
        <a:ext cx="3130847" cy="1878508"/>
      </dsp:txXfrm>
    </dsp:sp>
    <dsp:sp modelId="{5ADDF3EC-0A50-4111-8A72-2590715A5FBE}">
      <dsp:nvSpPr>
        <dsp:cNvPr id="0" name=""/>
        <dsp:cNvSpPr/>
      </dsp:nvSpPr>
      <dsp:spPr>
        <a:xfrm>
          <a:off x="5165898" y="2204003"/>
          <a:ext cx="3130847" cy="187850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Public engagement </a:t>
          </a:r>
        </a:p>
      </dsp:txBody>
      <dsp:txXfrm>
        <a:off x="5165898" y="2204003"/>
        <a:ext cx="3130847" cy="18785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57858-690F-4D8D-86ED-D80759DEDB8A}">
      <dsp:nvSpPr>
        <dsp:cNvPr id="0" name=""/>
        <dsp:cNvSpPr/>
      </dsp:nvSpPr>
      <dsp:spPr>
        <a:xfrm>
          <a:off x="884464" y="1592"/>
          <a:ext cx="2578057" cy="15468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noProof="0" dirty="0"/>
            <a:t>Accuracy</a:t>
          </a:r>
          <a:r>
            <a:rPr lang="pl-PL" sz="2400" kern="1200" dirty="0"/>
            <a:t> </a:t>
          </a:r>
        </a:p>
      </dsp:txBody>
      <dsp:txXfrm>
        <a:off x="884464" y="1592"/>
        <a:ext cx="2578057" cy="1546834"/>
      </dsp:txXfrm>
    </dsp:sp>
    <dsp:sp modelId="{970B2C62-10F3-4430-8EF5-83718DC89209}">
      <dsp:nvSpPr>
        <dsp:cNvPr id="0" name=""/>
        <dsp:cNvSpPr/>
      </dsp:nvSpPr>
      <dsp:spPr>
        <a:xfrm>
          <a:off x="3720327" y="1592"/>
          <a:ext cx="2578057" cy="1546834"/>
        </a:xfrm>
        <a:prstGeom prst="rect">
          <a:avLst/>
        </a:prstGeom>
        <a:solidFill>
          <a:schemeClr val="accent2">
            <a:hueOff val="-1197987"/>
            <a:satOff val="8241"/>
            <a:lumOff val="91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noProof="0" dirty="0"/>
            <a:t>Reliability</a:t>
          </a:r>
          <a:r>
            <a:rPr lang="pl-PL" sz="2400" kern="1200" dirty="0"/>
            <a:t> </a:t>
          </a:r>
        </a:p>
      </dsp:txBody>
      <dsp:txXfrm>
        <a:off x="3720327" y="1592"/>
        <a:ext cx="2578057" cy="1546834"/>
      </dsp:txXfrm>
    </dsp:sp>
    <dsp:sp modelId="{E7DE59CE-C36A-4ECA-B8D5-8816A14AA914}">
      <dsp:nvSpPr>
        <dsp:cNvPr id="0" name=""/>
        <dsp:cNvSpPr/>
      </dsp:nvSpPr>
      <dsp:spPr>
        <a:xfrm>
          <a:off x="6556190" y="1592"/>
          <a:ext cx="2578057" cy="1546834"/>
        </a:xfrm>
        <a:prstGeom prst="rect">
          <a:avLst/>
        </a:prstGeom>
        <a:solidFill>
          <a:schemeClr val="accent2">
            <a:hueOff val="-2395974"/>
            <a:satOff val="16481"/>
            <a:lumOff val="182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Limited ability to manipulate </a:t>
          </a:r>
          <a:r>
            <a:rPr lang="pl-PL" sz="2400" kern="1200" dirty="0"/>
            <a:t>the </a:t>
          </a:r>
          <a:r>
            <a:rPr lang="en-US" sz="2400" kern="1200" dirty="0"/>
            <a:t>indicator value</a:t>
          </a:r>
          <a:endParaRPr lang="pl-PL" sz="2400" kern="1200" dirty="0"/>
        </a:p>
      </dsp:txBody>
      <dsp:txXfrm>
        <a:off x="6556190" y="1592"/>
        <a:ext cx="2578057" cy="1546834"/>
      </dsp:txXfrm>
    </dsp:sp>
    <dsp:sp modelId="{935C96EC-0CE7-4F7A-869B-D2252B1E43A8}">
      <dsp:nvSpPr>
        <dsp:cNvPr id="0" name=""/>
        <dsp:cNvSpPr/>
      </dsp:nvSpPr>
      <dsp:spPr>
        <a:xfrm>
          <a:off x="3720327" y="1806232"/>
          <a:ext cx="2578057" cy="1546834"/>
        </a:xfrm>
        <a:prstGeom prst="rect">
          <a:avLst/>
        </a:prstGeom>
        <a:solidFill>
          <a:schemeClr val="accent2">
            <a:hueOff val="-3593961"/>
            <a:satOff val="24722"/>
            <a:lumOff val="274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E</a:t>
          </a:r>
          <a:r>
            <a:rPr lang="en-US" sz="2400" kern="1200" dirty="0"/>
            <a:t>as</a:t>
          </a:r>
          <a:r>
            <a:rPr lang="pl-PL" sz="2400" kern="1200" dirty="0"/>
            <a:t>y</a:t>
          </a:r>
          <a:r>
            <a:rPr lang="en-US" sz="2400" kern="1200" dirty="0"/>
            <a:t> data collection </a:t>
          </a:r>
          <a:r>
            <a:rPr lang="pl-PL" sz="2400" kern="1200" dirty="0"/>
            <a:t>proces </a:t>
          </a:r>
          <a:r>
            <a:rPr lang="en-US" sz="2400" kern="1200" dirty="0"/>
            <a:t>- low discomfort for academic units</a:t>
          </a:r>
          <a:endParaRPr lang="pl-PL" sz="2400" kern="1200" dirty="0"/>
        </a:p>
      </dsp:txBody>
      <dsp:txXfrm>
        <a:off x="3720327" y="1806232"/>
        <a:ext cx="2578057" cy="1546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F3878-C36A-4652-8939-BE3047D1BB2E}" type="datetimeFigureOut">
              <a:rPr lang="pl-PL" smtClean="0"/>
              <a:t>22.10.2017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EC149-3B38-4A11-8CFF-1301981B18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7411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1. geneza projektu (skąd, jakie inspiracje, dlaczego) - Mateusz</a:t>
            </a:r>
          </a:p>
          <a:p>
            <a:r>
              <a:rPr lang="pl-PL" dirty="0"/>
              <a:t>2. cel projektu i rozumienie/ definiowanie przez nas najważniejszych pojęć (Mateusz)</a:t>
            </a:r>
          </a:p>
          <a:p>
            <a:r>
              <a:rPr lang="pl-PL" dirty="0"/>
              <a:t>3. metodologia projektu i metodyka pracy (ja)</a:t>
            </a:r>
          </a:p>
          <a:p>
            <a:r>
              <a:rPr lang="pl-PL" dirty="0"/>
              <a:t>4. finalny model koncepcyjny (ja)</a:t>
            </a:r>
          </a:p>
          <a:p>
            <a:r>
              <a:rPr lang="pl-PL" dirty="0"/>
              <a:t>5. model operacyjny (ja - bez prezentowania wskaźników, bo się zanudzą, ale z ogólną informacją na temat tego, jak były konstruowane)</a:t>
            </a:r>
          </a:p>
          <a:p>
            <a:r>
              <a:rPr lang="pl-PL" dirty="0"/>
              <a:t>6. dalsze plany (Mateusz)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EC149-3B38-4A11-8CFF-1301981B18F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9235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D78D59-8236-4FD2-B74E-6DB325F3410C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9942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noProof="0" dirty="0"/>
              <a:t>Central Statistical Office, </a:t>
            </a:r>
            <a:r>
              <a:rPr lang="en-US" dirty="0"/>
              <a:t>Integrated Information System on Science and Higher Education</a:t>
            </a:r>
            <a:endParaRPr lang="en-GB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E90527-8C46-4CF6-9ADF-1E6C1E789989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8305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EC149-3B38-4A11-8CFF-1301981B18F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5009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EC149-3B38-4A11-8CFF-1301981B18F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1466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79576" y="1628801"/>
            <a:ext cx="7702624" cy="1971650"/>
          </a:xfrm>
        </p:spPr>
        <p:txBody>
          <a:bodyPr>
            <a:noAutofit/>
          </a:bodyPr>
          <a:lstStyle/>
          <a:p>
            <a:r>
              <a:rPr lang="en-GB" sz="4500" dirty="0"/>
              <a:t>The index of Higher Education Engagement with the Business Community</a:t>
            </a:r>
            <a:endParaRPr lang="pl-PL" sz="45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Magdalena Jelonek, </a:t>
            </a:r>
            <a:r>
              <a:rPr lang="pl-PL" dirty="0" err="1"/>
              <a:t>PhD</a:t>
            </a:r>
            <a:br>
              <a:rPr lang="pl-PL" dirty="0"/>
            </a:br>
            <a:r>
              <a:rPr lang="pl-PL" dirty="0"/>
              <a:t>Mateusz Jeżowski</a:t>
            </a:r>
          </a:p>
        </p:txBody>
      </p:sp>
    </p:spTree>
    <p:extLst>
      <p:ext uri="{BB962C8B-B14F-4D97-AF65-F5344CB8AC3E}">
        <p14:creationId xmlns:p14="http://schemas.microsoft.com/office/powerpoint/2010/main" val="3487247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89CEF1-8D76-4CF7-A141-B92A930BF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Good </a:t>
            </a:r>
            <a:r>
              <a:rPr lang="en-AU" dirty="0"/>
              <a:t>indicator</a:t>
            </a:r>
            <a:r>
              <a:rPr lang="pl-PL" dirty="0"/>
              <a:t> 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627C532F-ACDB-476D-A144-2F69BF1B20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2101594"/>
              </p:ext>
            </p:extLst>
          </p:nvPr>
        </p:nvGraphicFramePr>
        <p:xfrm>
          <a:off x="1484313" y="2666999"/>
          <a:ext cx="10018712" cy="335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9254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 err="1"/>
              <a:t>Further</a:t>
            </a:r>
            <a:r>
              <a:rPr lang="pl-PL" dirty="0"/>
              <a:t> </a:t>
            </a:r>
            <a:r>
              <a:rPr lang="pl-PL" dirty="0" err="1"/>
              <a:t>steps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57080" y="1844824"/>
            <a:ext cx="4865690" cy="3124201"/>
          </a:xfrm>
        </p:spPr>
        <p:txBody>
          <a:bodyPr/>
          <a:lstStyle/>
          <a:p>
            <a:r>
              <a:rPr lang="pl-PL" dirty="0"/>
              <a:t>Pilot </a:t>
            </a:r>
            <a:r>
              <a:rPr lang="pl-PL" dirty="0" err="1"/>
              <a:t>research</a:t>
            </a:r>
            <a:r>
              <a:rPr lang="pl-PL" dirty="0"/>
              <a:t> </a:t>
            </a:r>
          </a:p>
          <a:p>
            <a:r>
              <a:rPr lang="pl-PL" dirty="0"/>
              <a:t>Index of </a:t>
            </a:r>
            <a:r>
              <a:rPr lang="pl-PL" dirty="0" err="1"/>
              <a:t>universities</a:t>
            </a:r>
            <a:endParaRPr lang="pl-PL" dirty="0"/>
          </a:p>
          <a:p>
            <a:r>
              <a:rPr lang="pl-PL" dirty="0"/>
              <a:t>Index of </a:t>
            </a:r>
            <a:r>
              <a:rPr lang="pl-PL" dirty="0" err="1"/>
              <a:t>countries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981" y="1844824"/>
            <a:ext cx="4817099" cy="312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426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438185" y="505967"/>
            <a:ext cx="7798527" cy="61129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l-PL" dirty="0">
                <a:latin typeface="Calibri" panose="020F0502020204030204" pitchFamily="34" charset="0"/>
              </a:rPr>
              <a:t>Agenda</a:t>
            </a: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688413"/>
              </p:ext>
            </p:extLst>
          </p:nvPr>
        </p:nvGraphicFramePr>
        <p:xfrm>
          <a:off x="1523191" y="2407210"/>
          <a:ext cx="10137913" cy="4055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trzałka: w górę 1">
            <a:extLst>
              <a:ext uri="{FF2B5EF4-FFF2-40B4-BE49-F238E27FC236}">
                <a16:creationId xmlns:a16="http://schemas.microsoft.com/office/drawing/2014/main" id="{78D751C8-BD55-44C4-B8F3-81E4F0CA5467}"/>
              </a:ext>
            </a:extLst>
          </p:cNvPr>
          <p:cNvSpPr/>
          <p:nvPr/>
        </p:nvSpPr>
        <p:spPr>
          <a:xfrm rot="10800000">
            <a:off x="3458657" y="89209"/>
            <a:ext cx="3233852" cy="2408663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pl-PL" dirty="0" err="1"/>
              <a:t>Theoretical</a:t>
            </a:r>
            <a:r>
              <a:rPr lang="pl-PL" dirty="0"/>
              <a:t> - </a:t>
            </a:r>
            <a:r>
              <a:rPr lang="pl-PL" dirty="0" err="1"/>
              <a:t>practical</a:t>
            </a:r>
            <a:r>
              <a:rPr lang="pl-PL" dirty="0"/>
              <a:t>  and </a:t>
            </a:r>
            <a:r>
              <a:rPr lang="pl-PL" dirty="0" err="1"/>
              <a:t>methodological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976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/>
              <a:t>Research </a:t>
            </a:r>
            <a:r>
              <a:rPr lang="pl-PL" dirty="0" err="1"/>
              <a:t>rationale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84311" y="2355914"/>
            <a:ext cx="5068889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i="1" dirty="0"/>
              <a:t>Just as castles provided the source of strength for medieval towns, and factories provided prosperity in the industrial age, universities are the source of strength in the knowledge-based economy of the twenty-first century. </a:t>
            </a:r>
            <a:br>
              <a:rPr lang="pl-PL" sz="1800" i="1" dirty="0"/>
            </a:br>
            <a:r>
              <a:rPr lang="pl-PL" sz="1800" dirty="0"/>
              <a:t>Lord </a:t>
            </a:r>
            <a:r>
              <a:rPr lang="pl-PL" sz="1800" dirty="0" err="1"/>
              <a:t>Dearing</a:t>
            </a:r>
            <a:endParaRPr lang="pl-PL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936" y="1813104"/>
            <a:ext cx="5148064" cy="360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789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http://ec.europa.eu/eurostat/statistics-explained/images/6/6d/R_%26_D_intensity_%E2%80%94_gross_domestic_expenditure_on_R_%26_D_%28GERD%29_relative_to_gross_domestic_product_%28GDP%29%2C_by_NUTS_2_regions%2C_2013_%28%C2%B9%29_%28%25%29_RYB201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970" y="-5715"/>
            <a:ext cx="5052060" cy="6869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9552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B8D767-34BE-45C3-A436-F8A6B55AC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Research</a:t>
            </a:r>
            <a:r>
              <a:rPr lang="pl-PL" dirty="0"/>
              <a:t> </a:t>
            </a:r>
            <a:r>
              <a:rPr lang="pl-PL" dirty="0" err="1"/>
              <a:t>goals</a:t>
            </a:r>
            <a:r>
              <a:rPr lang="pl-PL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14A45E-F6E1-45EE-8A60-58FB3679C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illustrate the current situation, highlighting good policy and practice in order to enable informed policy choices;</a:t>
            </a:r>
            <a:endParaRPr lang="pl-PL" dirty="0"/>
          </a:p>
          <a:p>
            <a:pPr lvl="0"/>
            <a:r>
              <a:rPr lang="en-US" dirty="0"/>
              <a:t>identify obstacles and drivers of university – business cooperation;</a:t>
            </a:r>
            <a:endParaRPr lang="pl-PL" dirty="0"/>
          </a:p>
          <a:p>
            <a:pPr lvl="0"/>
            <a:r>
              <a:rPr lang="en-US" dirty="0"/>
              <a:t>inspire a new policy focus among decision makers by demonstrating the importance of university – business cooperation in stable and prosperous societies.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4182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55431" y="0"/>
            <a:ext cx="10018713" cy="1031240"/>
          </a:xfrm>
        </p:spPr>
        <p:txBody>
          <a:bodyPr/>
          <a:lstStyle/>
          <a:p>
            <a:pPr algn="l"/>
            <a:r>
              <a:rPr lang="pl-PL" dirty="0" err="1"/>
              <a:t>Definitions</a:t>
            </a:r>
            <a:endParaRPr lang="pl-PL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256" y="1003950"/>
            <a:ext cx="386224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760" y="923354"/>
            <a:ext cx="3901440" cy="243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880" y="3469916"/>
            <a:ext cx="4895246" cy="191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880651" y="538915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dirty="0"/>
              <a:t>University-business cooperation – all interactions, direct and non-direct, on a personal and institutional level between universities and business that bring benefits to both parties interested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304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749612" y="254868"/>
            <a:ext cx="9468544" cy="504056"/>
          </a:xfrm>
        </p:spPr>
        <p:txBody>
          <a:bodyPr>
            <a:noAutofit/>
          </a:bodyPr>
          <a:lstStyle/>
          <a:p>
            <a:pPr eaLnBrk="1" hangingPunct="1"/>
            <a:r>
              <a:rPr lang="en-AU" dirty="0"/>
              <a:t>Methodology</a:t>
            </a:r>
            <a:r>
              <a:rPr lang="pl-PL" dirty="0"/>
              <a:t> </a:t>
            </a:r>
            <a:endParaRPr lang="en-US" dirty="0"/>
          </a:p>
        </p:txBody>
      </p:sp>
      <p:graphicFrame>
        <p:nvGraphicFramePr>
          <p:cNvPr id="7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9904385"/>
              </p:ext>
            </p:extLst>
          </p:nvPr>
        </p:nvGraphicFramePr>
        <p:xfrm>
          <a:off x="2149435" y="1033153"/>
          <a:ext cx="8063344" cy="4479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trzałka: w lewo 1">
            <a:extLst>
              <a:ext uri="{FF2B5EF4-FFF2-40B4-BE49-F238E27FC236}">
                <a16:creationId xmlns:a16="http://schemas.microsoft.com/office/drawing/2014/main" id="{38041DB8-E56E-49F9-898E-51B7D58A0E6D}"/>
              </a:ext>
            </a:extLst>
          </p:cNvPr>
          <p:cNvSpPr/>
          <p:nvPr/>
        </p:nvSpPr>
        <p:spPr>
          <a:xfrm>
            <a:off x="8117147" y="5165766"/>
            <a:ext cx="3902575" cy="1553086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Context </a:t>
            </a:r>
            <a:r>
              <a:rPr lang="pl-PL" dirty="0"/>
              <a:t> -</a:t>
            </a:r>
            <a:endParaRPr lang="en-AU" dirty="0"/>
          </a:p>
          <a:p>
            <a:pPr algn="ctr"/>
            <a:r>
              <a:rPr lang="en-AU" dirty="0"/>
              <a:t>analysis of legal conditions for the cooperation 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2E1499F-77B7-4366-BF8A-8590BAECBE55}"/>
              </a:ext>
            </a:extLst>
          </p:cNvPr>
          <p:cNvSpPr txBox="1"/>
          <p:nvPr/>
        </p:nvSpPr>
        <p:spPr>
          <a:xfrm>
            <a:off x="2835965" y="5717367"/>
            <a:ext cx="18288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dirty="0"/>
              <a:t>FINAL MODEL (CONCEPT)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10B93607-BD0F-44ED-897D-16DDCDBE3D5F}"/>
              </a:ext>
            </a:extLst>
          </p:cNvPr>
          <p:cNvSpPr txBox="1"/>
          <p:nvPr/>
        </p:nvSpPr>
        <p:spPr>
          <a:xfrm>
            <a:off x="5035826" y="5717366"/>
            <a:ext cx="253116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dirty="0"/>
              <a:t>SUGGESTIONS FOR OPPERATIONAL MODEL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608A9B87-EAF1-4A20-A28E-CAF8A9CCCE33}"/>
              </a:ext>
            </a:extLst>
          </p:cNvPr>
          <p:cNvSpPr txBox="1"/>
          <p:nvPr/>
        </p:nvSpPr>
        <p:spPr>
          <a:xfrm>
            <a:off x="7865165" y="4358401"/>
            <a:ext cx="18288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dirty="0"/>
              <a:t>FINAL OPPERATIONAL MODEL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AB8CCB31-E7A7-410F-A5AE-41F1AD9D3AD4}"/>
              </a:ext>
            </a:extLst>
          </p:cNvPr>
          <p:cNvSpPr/>
          <p:nvPr/>
        </p:nvSpPr>
        <p:spPr>
          <a:xfrm>
            <a:off x="266500" y="1199252"/>
            <a:ext cx="1566239" cy="441588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/>
              <a:t>STEP 1 – </a:t>
            </a:r>
            <a:r>
              <a:rPr lang="pl-PL" dirty="0"/>
              <a:t>PORTFOLIO OF INDICATORS</a:t>
            </a:r>
          </a:p>
          <a:p>
            <a:pPr algn="ctr"/>
            <a:endParaRPr lang="pl-PL" dirty="0"/>
          </a:p>
          <a:p>
            <a:pPr algn="ctr"/>
            <a:r>
              <a:rPr lang="pl-PL" b="1" dirty="0"/>
              <a:t>STEP 2 – </a:t>
            </a:r>
            <a:r>
              <a:rPr lang="pl-PL" dirty="0"/>
              <a:t>METHODOLOGY OF INDEX </a:t>
            </a:r>
          </a:p>
        </p:txBody>
      </p:sp>
    </p:spTree>
    <p:extLst>
      <p:ext uri="{BB962C8B-B14F-4D97-AF65-F5344CB8AC3E}">
        <p14:creationId xmlns:p14="http://schemas.microsoft.com/office/powerpoint/2010/main" val="115523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2" grpId="0" animBg="1"/>
      <p:bldP spid="3" grpId="0" animBg="1"/>
      <p:bldP spid="21" grpId="0" animBg="1"/>
      <p:bldP spid="2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8F451A-2F5F-4BC0-B076-D02A1063E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01486"/>
            <a:ext cx="10018713" cy="612913"/>
          </a:xfrm>
        </p:spPr>
        <p:txBody>
          <a:bodyPr>
            <a:normAutofit fontScale="90000"/>
          </a:bodyPr>
          <a:lstStyle/>
          <a:p>
            <a:r>
              <a:rPr lang="en-AU" dirty="0"/>
              <a:t>Final model – dimensions 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BDA61FB7-5AC4-40DE-95C6-701CE31DB2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6698157"/>
              </p:ext>
            </p:extLst>
          </p:nvPr>
        </p:nvGraphicFramePr>
        <p:xfrm>
          <a:off x="1484313" y="1696278"/>
          <a:ext cx="10018712" cy="409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6494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F43325-9316-457D-AC09-A95904376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304" y="0"/>
            <a:ext cx="10018713" cy="785191"/>
          </a:xfrm>
        </p:spPr>
        <p:txBody>
          <a:bodyPr/>
          <a:lstStyle/>
          <a:p>
            <a:r>
              <a:rPr lang="en-AU" dirty="0"/>
              <a:t>Final model - actions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16B2CD1A-1167-4B8E-988F-A7C35726CB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299633"/>
              </p:ext>
            </p:extLst>
          </p:nvPr>
        </p:nvGraphicFramePr>
        <p:xfrm>
          <a:off x="122662" y="651375"/>
          <a:ext cx="11954108" cy="6107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1751">
                  <a:extLst>
                    <a:ext uri="{9D8B030D-6E8A-4147-A177-3AD203B41FA5}">
                      <a16:colId xmlns:a16="http://schemas.microsoft.com/office/drawing/2014/main" val="1453279649"/>
                    </a:ext>
                  </a:extLst>
                </a:gridCol>
                <a:gridCol w="2072465">
                  <a:extLst>
                    <a:ext uri="{9D8B030D-6E8A-4147-A177-3AD203B41FA5}">
                      <a16:colId xmlns:a16="http://schemas.microsoft.com/office/drawing/2014/main" val="3520440076"/>
                    </a:ext>
                  </a:extLst>
                </a:gridCol>
                <a:gridCol w="919314">
                  <a:extLst>
                    <a:ext uri="{9D8B030D-6E8A-4147-A177-3AD203B41FA5}">
                      <a16:colId xmlns:a16="http://schemas.microsoft.com/office/drawing/2014/main" val="4151531442"/>
                    </a:ext>
                  </a:extLst>
                </a:gridCol>
                <a:gridCol w="3974020">
                  <a:extLst>
                    <a:ext uri="{9D8B030D-6E8A-4147-A177-3AD203B41FA5}">
                      <a16:colId xmlns:a16="http://schemas.microsoft.com/office/drawing/2014/main" val="3909464797"/>
                    </a:ext>
                  </a:extLst>
                </a:gridCol>
                <a:gridCol w="1847721">
                  <a:extLst>
                    <a:ext uri="{9D8B030D-6E8A-4147-A177-3AD203B41FA5}">
                      <a16:colId xmlns:a16="http://schemas.microsoft.com/office/drawing/2014/main" val="3994624383"/>
                    </a:ext>
                  </a:extLst>
                </a:gridCol>
                <a:gridCol w="1878837">
                  <a:extLst>
                    <a:ext uri="{9D8B030D-6E8A-4147-A177-3AD203B41FA5}">
                      <a16:colId xmlns:a16="http://schemas.microsoft.com/office/drawing/2014/main" val="795444464"/>
                    </a:ext>
                  </a:extLst>
                </a:gridCol>
              </a:tblGrid>
              <a:tr h="41899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R&amp;D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249" marR="47249" marT="23624" marB="23624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Mobility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249" marR="47249" marT="23624" marB="23624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Curriculum development and educational services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249" marR="47249" marT="23624" marB="23624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Commercial activity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249" marR="47249" marT="23624" marB="23624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Public engagement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Common actions in areas: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249" marR="47249" marT="23624" marB="23624"/>
                </a:tc>
                <a:extLst>
                  <a:ext uri="{0D108BD9-81ED-4DB2-BD59-A6C34878D82A}">
                    <a16:rowId xmlns:a16="http://schemas.microsoft.com/office/drawing/2014/main" val="3932404171"/>
                  </a:ext>
                </a:extLst>
              </a:tr>
              <a:tr h="50753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Staff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249" marR="47249" marT="23624" marB="2362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Students</a:t>
                      </a: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249" marR="47249" marT="23624" marB="23624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238364"/>
                  </a:ext>
                </a:extLst>
              </a:tr>
              <a:tr h="5414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 &amp; D projects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249" marR="47249" marT="23624" marB="2362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Study visits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249" marR="47249" marT="23624" marB="2362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Study visits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249" marR="47249" marT="23624" marB="2362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Guest lectures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249" marR="47249" marT="23624" marB="2362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Consulting and selling know-how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249" marR="47249" marT="23624" marB="2362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Poverty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249" marR="47249" marT="23624" marB="23624"/>
                </a:tc>
                <a:extLst>
                  <a:ext uri="{0D108BD9-81ED-4DB2-BD59-A6C34878D82A}">
                    <a16:rowId xmlns:a16="http://schemas.microsoft.com/office/drawing/2014/main" val="2375908546"/>
                  </a:ext>
                </a:extLst>
              </a:tr>
              <a:tr h="105528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Diploma thesis solving a practical problem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249" marR="47249" marT="23624" marB="2362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Research enterprises Internships (</a:t>
                      </a:r>
                      <a:r>
                        <a:rPr lang="en-AU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</a:t>
                      </a:r>
                      <a:r>
                        <a:rPr lang="pl-PL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ersity</a:t>
                      </a: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staff)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249" marR="47249" marT="23624" marB="2362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Students internships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249" marR="47249" marT="23624" marB="2362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Engaging</a:t>
                      </a: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employers</a:t>
                      </a: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curriculum development and </a:t>
                      </a:r>
                      <a:r>
                        <a:rPr lang="pl-PL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decisions</a:t>
                      </a: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regarding</a:t>
                      </a: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</a:t>
                      </a:r>
                      <a:r>
                        <a:rPr lang="pl-PL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opening</a:t>
                      </a: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</a:t>
                      </a:r>
                      <a:r>
                        <a:rPr lang="pl-PL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</a:t>
                      </a: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courses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249" marR="47249" marT="23624" marB="2362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Commercialization of R&amp;D results (licenses, patents, spin-offs)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249" marR="47249" marT="23624" marB="2362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Social</a:t>
                      </a: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inclusion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249" marR="47249" marT="23624" marB="23624"/>
                </a:tc>
                <a:extLst>
                  <a:ext uri="{0D108BD9-81ED-4DB2-BD59-A6C34878D82A}">
                    <a16:rowId xmlns:a16="http://schemas.microsoft.com/office/drawing/2014/main" val="1881693741"/>
                  </a:ext>
                </a:extLst>
              </a:tr>
              <a:tr h="6237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Joint </a:t>
                      </a:r>
                      <a:r>
                        <a:rPr lang="pl-PL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publications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249" marR="47249" marT="23624" marB="2362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Employment (business to university)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249" marR="47249" marT="23624" marB="2362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pl-PL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249" marR="47249" marT="23624" marB="2362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Financial support (teaching infrastructure)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249" marR="47249" marT="23624" marB="2362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Rental of research/ education infrastructure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249" marR="47249" marT="23624" marB="2362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Living conditions and quality of life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249" marR="47249" marT="23624" marB="23624"/>
                </a:tc>
                <a:extLst>
                  <a:ext uri="{0D108BD9-81ED-4DB2-BD59-A6C34878D82A}">
                    <a16:rowId xmlns:a16="http://schemas.microsoft.com/office/drawing/2014/main" val="546926073"/>
                  </a:ext>
                </a:extLst>
              </a:tr>
              <a:tr h="5025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249" marR="47249" marT="23624" marB="2362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Employment</a:t>
                      </a: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pl-PL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university</a:t>
                      </a: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business)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249" marR="47249" marT="23624" marB="2362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249" marR="47249" marT="23624" marB="2362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Training and other development services (commissioned)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249" marR="47249" marT="23624" marB="2362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249" marR="47249" marT="23624" marB="2362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Labor market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249" marR="47249" marT="23624" marB="23624"/>
                </a:tc>
                <a:extLst>
                  <a:ext uri="{0D108BD9-81ED-4DB2-BD59-A6C34878D82A}">
                    <a16:rowId xmlns:a16="http://schemas.microsoft.com/office/drawing/2014/main" val="2914594641"/>
                  </a:ext>
                </a:extLst>
              </a:tr>
              <a:tr h="4054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249" marR="47249" marT="23624" marB="2362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249" marR="47249" marT="23624" marB="2362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249" marR="47249" marT="23624" marB="2362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Fields of </a:t>
                      </a:r>
                      <a:r>
                        <a:rPr lang="pl-PL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study</a:t>
                      </a: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pl-PL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commissioned</a:t>
                      </a: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249" marR="47249" marT="23624" marB="2362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249" marR="47249" marT="23624" marB="2362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Education (including LLL)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249" marR="47249" marT="23624" marB="23624"/>
                </a:tc>
                <a:extLst>
                  <a:ext uri="{0D108BD9-81ED-4DB2-BD59-A6C34878D82A}">
                    <a16:rowId xmlns:a16="http://schemas.microsoft.com/office/drawing/2014/main" val="1152583149"/>
                  </a:ext>
                </a:extLst>
              </a:tr>
              <a:tr h="5749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249" marR="47249" marT="23624" marB="2362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249" marR="47249" marT="23624" marB="2362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249" marR="47249" marT="23624" marB="2362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Certification of competences acquired outside the formal system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249" marR="47249" marT="23624" marB="2362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249" marR="47249" marT="23624" marB="2362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Health and Safety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249" marR="47249" marT="23624" marB="23624"/>
                </a:tc>
                <a:extLst>
                  <a:ext uri="{0D108BD9-81ED-4DB2-BD59-A6C34878D82A}">
                    <a16:rowId xmlns:a16="http://schemas.microsoft.com/office/drawing/2014/main" val="1553892458"/>
                  </a:ext>
                </a:extLst>
              </a:tr>
              <a:tr h="6087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249" marR="47249" marT="23624" marB="2362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249" marR="47249" marT="23624" marB="2362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249" marR="47249" marT="23624" marB="2362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Training and other development services for univ. staff carried out by the business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249" marR="47249" marT="23624" marB="2362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249" marR="47249" marT="23624" marB="2362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Culture</a:t>
                      </a: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sport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249" marR="47249" marT="23624" marB="23624"/>
                </a:tc>
                <a:extLst>
                  <a:ext uri="{0D108BD9-81ED-4DB2-BD59-A6C34878D82A}">
                    <a16:rowId xmlns:a16="http://schemas.microsoft.com/office/drawing/2014/main" val="2986280571"/>
                  </a:ext>
                </a:extLst>
              </a:tr>
              <a:tr h="5414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249" marR="47249" marT="23624" marB="23624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249" marR="47249" marT="23624" marB="23624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249" marR="47249" marT="23624" marB="23624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Joint </a:t>
                      </a:r>
                      <a:r>
                        <a:rPr lang="pl-PL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programs</a:t>
                      </a: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</a:t>
                      </a:r>
                      <a:r>
                        <a:rPr lang="pl-PL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study</a:t>
                      </a: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(business and </a:t>
                      </a:r>
                      <a:r>
                        <a:rPr lang="pl-PL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university</a:t>
                      </a: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249" marR="47249" marT="23624" marB="23624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249" marR="47249" marT="23624" marB="2362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Quality</a:t>
                      </a: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</a:t>
                      </a:r>
                      <a:r>
                        <a:rPr lang="pl-PL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government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249" marR="47249" marT="23624" marB="23624"/>
                </a:tc>
                <a:extLst>
                  <a:ext uri="{0D108BD9-81ED-4DB2-BD59-A6C34878D82A}">
                    <a16:rowId xmlns:a16="http://schemas.microsoft.com/office/drawing/2014/main" val="4156878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0248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TM03457496[[fn=Paralaksa]]</Template>
  <TotalTime>3948</TotalTime>
  <Words>570</Words>
  <Application>Microsoft Office PowerPoint</Application>
  <PresentationFormat>Panoramiczny</PresentationFormat>
  <Paragraphs>122</Paragraphs>
  <Slides>11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Corbel</vt:lpstr>
      <vt:lpstr>Paralaksa</vt:lpstr>
      <vt:lpstr>The index of Higher Education Engagement with the Business Community</vt:lpstr>
      <vt:lpstr>Agenda</vt:lpstr>
      <vt:lpstr>Research rationale</vt:lpstr>
      <vt:lpstr>Prezentacja programu PowerPoint</vt:lpstr>
      <vt:lpstr>Research goals </vt:lpstr>
      <vt:lpstr>Definitions</vt:lpstr>
      <vt:lpstr>Methodology </vt:lpstr>
      <vt:lpstr>Final model – dimensions </vt:lpstr>
      <vt:lpstr>Final model - actions</vt:lpstr>
      <vt:lpstr>Good indicator </vt:lpstr>
      <vt:lpstr>Further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magdalena jelonek</dc:creator>
  <cp:lastModifiedBy>magdalena jelonek</cp:lastModifiedBy>
  <cp:revision>83</cp:revision>
  <dcterms:created xsi:type="dcterms:W3CDTF">2017-09-21T09:54:08Z</dcterms:created>
  <dcterms:modified xsi:type="dcterms:W3CDTF">2017-10-25T07:01:43Z</dcterms:modified>
</cp:coreProperties>
</file>