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4"/>
    <p:sldMasterId id="2147483666" r:id="rId5"/>
    <p:sldMasterId id="2147483670" r:id="rId6"/>
  </p:sldMasterIdLst>
  <p:notesMasterIdLst>
    <p:notesMasterId r:id="rId17"/>
  </p:notesMasterIdLst>
  <p:sldIdLst>
    <p:sldId id="289" r:id="rId7"/>
    <p:sldId id="350" r:id="rId8"/>
    <p:sldId id="355" r:id="rId9"/>
    <p:sldId id="356" r:id="rId10"/>
    <p:sldId id="351" r:id="rId11"/>
    <p:sldId id="357" r:id="rId12"/>
    <p:sldId id="366" r:id="rId13"/>
    <p:sldId id="367" r:id="rId14"/>
    <p:sldId id="359" r:id="rId15"/>
    <p:sldId id="358" r:id="rId16"/>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916D643-0F97-E61F-B0F1-7C3679F9A46A}" name="Daniel Duda" initials="DD" userId="S::dduda@cppc.gov.pl::3f490f89-d78a-4813-a45f-63dd624ee17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1912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Styl pośredni 2 — Ak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546" autoAdjust="0"/>
    <p:restoredTop sz="96357" autoAdjust="0"/>
  </p:normalViewPr>
  <p:slideViewPr>
    <p:cSldViewPr snapToGrid="0">
      <p:cViewPr varScale="1">
        <p:scale>
          <a:sx n="106" d="100"/>
          <a:sy n="106" d="100"/>
        </p:scale>
        <p:origin x="990" y="114"/>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slide" Target="slides/slide9.xml"/><Relationship Id="rId10" Type="http://schemas.openxmlformats.org/officeDocument/2006/relationships/slide" Target="slides/slide4.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microsoft.com/office/2018/10/relationships/authors" Target="author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8T20:39:57.985"/>
    </inkml:context>
    <inkml:brush xml:id="br0">
      <inkml:brushProperty name="width" value="0.05" units="cm"/>
      <inkml:brushProperty name="height" value="0.05" units="cm"/>
    </inkml:brush>
  </inkml:definitions>
  <inkml:trace contextRef="#ctx0" brushRef="#br0">0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8T20:39:59.044"/>
    </inkml:context>
    <inkml:brush xml:id="br0">
      <inkml:brushProperty name="width" value="0.05" units="cm"/>
      <inkml:brushProperty name="height" value="0.05" units="cm"/>
    </inkml:brush>
  </inkml:definitions>
  <inkml:trace contextRef="#ctx0" brushRef="#br0">1 1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8T20:40:02.423"/>
    </inkml:context>
    <inkml:brush xml:id="br0">
      <inkml:brushProperty name="width" value="0.05" units="cm"/>
      <inkml:brushProperty name="height" value="0.05" units="cm"/>
    </inkml:brush>
  </inkml:definitions>
  <inkml:trace contextRef="#ctx0" brushRef="#br0">0 1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8T20:40:06.477"/>
    </inkml:context>
    <inkml:brush xml:id="br0">
      <inkml:brushProperty name="width" value="0.05" units="cm"/>
      <inkml:brushProperty name="height" value="0.05" units="cm"/>
    </inkml:brush>
  </inkml:definitions>
  <inkml:trace contextRef="#ctx0" brushRef="#br0">1 1 24575,'0'0'-8191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8T20:40:06.863"/>
    </inkml:context>
    <inkml:brush xml:id="br0">
      <inkml:brushProperty name="width" value="0.05" units="cm"/>
      <inkml:brushProperty name="height" value="0.05" units="cm"/>
    </inkml:brush>
  </inkml:definitions>
  <inkml:trace contextRef="#ctx0" brushRef="#br0">1 1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FD2998-CD7C-4999-BCBD-F6A7FB439839}" type="datetimeFigureOut">
              <a:rPr lang="pl-PL" smtClean="0"/>
              <a:t>9.04.2026</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F286CC-87EC-4A6F-9B50-A4E1DA46C2AE}" type="slidenum">
              <a:rPr lang="pl-PL" smtClean="0"/>
              <a:t>‹#›</a:t>
            </a:fld>
            <a:endParaRPr lang="pl-PL"/>
          </a:p>
        </p:txBody>
      </p:sp>
    </p:spTree>
    <p:extLst>
      <p:ext uri="{BB962C8B-B14F-4D97-AF65-F5344CB8AC3E}">
        <p14:creationId xmlns:p14="http://schemas.microsoft.com/office/powerpoint/2010/main" val="35955875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D9F286CC-87EC-4A6F-9B50-A4E1DA46C2AE}" type="slidenum">
              <a:rPr lang="pl-PL" smtClean="0"/>
              <a:t>2</a:t>
            </a:fld>
            <a:endParaRPr lang="pl-PL"/>
          </a:p>
        </p:txBody>
      </p:sp>
    </p:spTree>
    <p:extLst>
      <p:ext uri="{BB962C8B-B14F-4D97-AF65-F5344CB8AC3E}">
        <p14:creationId xmlns:p14="http://schemas.microsoft.com/office/powerpoint/2010/main" val="1000929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pPr marL="0" marR="0" lvl="0" indent="0" algn="r" defTabSz="357896" rtl="0" eaLnBrk="1" fontAlgn="auto" latinLnBrk="0" hangingPunct="1">
              <a:lnSpc>
                <a:spcPct val="100000"/>
              </a:lnSpc>
              <a:spcBef>
                <a:spcPts val="0"/>
              </a:spcBef>
              <a:spcAft>
                <a:spcPts val="0"/>
              </a:spcAft>
              <a:buClrTx/>
              <a:buSzTx/>
              <a:buFontTx/>
              <a:buNone/>
              <a:tabLst/>
              <a:defRPr/>
            </a:pPr>
            <a:fld id="{2C02B4DB-5212-AD42-B2C1-BD19AC94D45E}"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357896" rtl="0" eaLnBrk="1" fontAlgn="auto" latinLnBrk="0" hangingPunct="1">
                <a:lnSpc>
                  <a:spcPct val="100000"/>
                </a:lnSpc>
                <a:spcBef>
                  <a:spcPts val="0"/>
                </a:spcBef>
                <a:spcAft>
                  <a:spcPts val="0"/>
                </a:spcAft>
                <a:buClrTx/>
                <a:buSzTx/>
                <a:buFontTx/>
                <a:buNone/>
                <a:tabLst/>
                <a:defRPr/>
              </a:pPr>
              <a:t>7</a:t>
            </a:fld>
            <a:endParaRPr kumimoji="0" lang="pl-P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3728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pPr marL="0" marR="0" lvl="0" indent="0" algn="r" defTabSz="357896" rtl="0" eaLnBrk="1" fontAlgn="auto" latinLnBrk="0" hangingPunct="1">
              <a:lnSpc>
                <a:spcPct val="100000"/>
              </a:lnSpc>
              <a:spcBef>
                <a:spcPts val="0"/>
              </a:spcBef>
              <a:spcAft>
                <a:spcPts val="0"/>
              </a:spcAft>
              <a:buClrTx/>
              <a:buSzTx/>
              <a:buFontTx/>
              <a:buNone/>
              <a:tabLst/>
              <a:defRPr/>
            </a:pPr>
            <a:fld id="{2C02B4DB-5212-AD42-B2C1-BD19AC94D45E}"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357896" rtl="0" eaLnBrk="1" fontAlgn="auto" latinLnBrk="0" hangingPunct="1">
                <a:lnSpc>
                  <a:spcPct val="100000"/>
                </a:lnSpc>
                <a:spcBef>
                  <a:spcPts val="0"/>
                </a:spcBef>
                <a:spcAft>
                  <a:spcPts val="0"/>
                </a:spcAft>
                <a:buClrTx/>
                <a:buSzTx/>
                <a:buFontTx/>
                <a:buNone/>
                <a:tabLst/>
                <a:defRPr/>
              </a:pPr>
              <a:t>8</a:t>
            </a:fld>
            <a:endParaRPr kumimoji="0" lang="pl-P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61063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13.png"/><Relationship Id="rId2" Type="http://schemas.openxmlformats.org/officeDocument/2006/relationships/image" Target="../media/image15.png"/><Relationship Id="rId16" Type="http://schemas.openxmlformats.org/officeDocument/2006/relationships/image" Target="../media/image12.png"/><Relationship Id="rId1" Type="http://schemas.openxmlformats.org/officeDocument/2006/relationships/slideMaster" Target="../slideMasters/slideMaster3.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11.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1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7446448-D936-65D6-6F12-482F0DABD5EF}"/>
              </a:ext>
            </a:extLst>
          </p:cNvPr>
          <p:cNvSpPr txBox="1">
            <a:spLocks noGrp="1"/>
          </p:cNvSpPr>
          <p:nvPr>
            <p:ph type="ctrTitle"/>
          </p:nvPr>
        </p:nvSpPr>
        <p:spPr>
          <a:xfrm>
            <a:off x="1524003" y="1122361"/>
            <a:ext cx="9144000" cy="2387598"/>
          </a:xfrm>
        </p:spPr>
        <p:txBody>
          <a:bodyPr anchor="b" anchorCtr="1"/>
          <a:lstStyle>
            <a:lvl1pPr algn="ctr">
              <a:defRPr sz="6000"/>
            </a:lvl1pPr>
          </a:lstStyle>
          <a:p>
            <a:pPr lvl="0"/>
            <a:r>
              <a:rPr lang="pl-PL" dirty="0"/>
              <a:t>Kliknij, aby edytować styl</a:t>
            </a:r>
          </a:p>
        </p:txBody>
      </p:sp>
      <p:sp>
        <p:nvSpPr>
          <p:cNvPr id="3" name="Podtytuł 2">
            <a:extLst>
              <a:ext uri="{FF2B5EF4-FFF2-40B4-BE49-F238E27FC236}">
                <a16:creationId xmlns:a16="http://schemas.microsoft.com/office/drawing/2014/main" id="{2FD1A6EE-40D4-2234-0EC7-2FE96974DE42}"/>
              </a:ext>
            </a:extLst>
          </p:cNvPr>
          <p:cNvSpPr txBox="1">
            <a:spLocks noGrp="1"/>
          </p:cNvSpPr>
          <p:nvPr>
            <p:ph type="subTitle" idx="1"/>
          </p:nvPr>
        </p:nvSpPr>
        <p:spPr>
          <a:xfrm>
            <a:off x="1524003" y="3602041"/>
            <a:ext cx="9144000" cy="1655758"/>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pl-PL" sz="2400" b="0" i="0" u="none" strike="noStrike" cap="none" spc="0" baseline="0">
                <a:solidFill>
                  <a:srgbClr val="FFFFFF"/>
                </a:solidFill>
                <a:uFillTx/>
                <a:latin typeface="Calibri"/>
              </a:defRPr>
            </a:lvl1pPr>
          </a:lstStyle>
          <a:p>
            <a:pPr lvl="0"/>
            <a:r>
              <a:rPr lang="pl-PL"/>
              <a:t>Kliknij, aby edytować styl wzorca podtytułu</a:t>
            </a:r>
          </a:p>
        </p:txBody>
      </p:sp>
    </p:spTree>
    <p:extLst>
      <p:ext uri="{BB962C8B-B14F-4D97-AF65-F5344CB8AC3E}">
        <p14:creationId xmlns:p14="http://schemas.microsoft.com/office/powerpoint/2010/main" val="3204414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Slajd - tytuł + 2 elementy zawartości z paskie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sz="half" idx="1"/>
          </p:nvPr>
        </p:nvSpPr>
        <p:spPr>
          <a:xfrm>
            <a:off x="1169852" y="1796073"/>
            <a:ext cx="4720891" cy="4245628"/>
          </a:xfrm>
        </p:spPr>
        <p:txBody>
          <a:bodyPr/>
          <a:lstStyle/>
          <a:p>
            <a:pPr lvl="0"/>
            <a:r>
              <a:rPr lang="pl-PL"/>
              <a:t>Kliknij, aby edytować style wzorca tekstu</a:t>
            </a:r>
          </a:p>
          <a:p>
            <a:pPr lvl="1"/>
            <a:r>
              <a:rPr lang="pl-PL"/>
              <a:t>Drugi poziom</a:t>
            </a:r>
          </a:p>
          <a:p>
            <a:pPr lvl="2"/>
            <a:r>
              <a:rPr lang="pl-PL"/>
              <a:t>Trzeci poziom</a:t>
            </a:r>
          </a:p>
        </p:txBody>
      </p:sp>
      <p:sp>
        <p:nvSpPr>
          <p:cNvPr id="4" name="Content Placeholder 3"/>
          <p:cNvSpPr>
            <a:spLocks noGrp="1"/>
          </p:cNvSpPr>
          <p:nvPr>
            <p:ph sz="half" idx="2"/>
          </p:nvPr>
        </p:nvSpPr>
        <p:spPr>
          <a:xfrm>
            <a:off x="6301256" y="1795869"/>
            <a:ext cx="4720891" cy="4245816"/>
          </a:xfrm>
        </p:spPr>
        <p:txBody>
          <a:bodyPr/>
          <a:lstStyle/>
          <a:p>
            <a:pPr lvl="0"/>
            <a:r>
              <a:rPr lang="pl-PL"/>
              <a:t>Kliknij, aby edytować style wzorca tekstu</a:t>
            </a:r>
          </a:p>
          <a:p>
            <a:pPr lvl="1"/>
            <a:r>
              <a:rPr lang="pl-PL"/>
              <a:t>Drugi poziom</a:t>
            </a:r>
          </a:p>
          <a:p>
            <a:pPr lvl="2"/>
            <a:r>
              <a:rPr lang="pl-PL"/>
              <a:t>Trzeci poziom</a:t>
            </a:r>
          </a:p>
        </p:txBody>
      </p:sp>
      <p:sp>
        <p:nvSpPr>
          <p:cNvPr id="5" name="Symbol zastępczy numeru slajdu 4">
            <a:extLst>
              <a:ext uri="{FF2B5EF4-FFF2-40B4-BE49-F238E27FC236}">
                <a16:creationId xmlns:a16="http://schemas.microsoft.com/office/drawing/2014/main" id="{141AAA0E-45E9-08FB-9373-71A084B88847}"/>
              </a:ext>
            </a:extLst>
          </p:cNvPr>
          <p:cNvSpPr>
            <a:spLocks noGrp="1"/>
          </p:cNvSpPr>
          <p:nvPr>
            <p:ph type="sldNum" sz="quarter" idx="10"/>
          </p:nvPr>
        </p:nvSpPr>
        <p:spPr/>
        <p:txBody>
          <a:bodyPr/>
          <a:lstStyle/>
          <a:p>
            <a:fld id="{EB4015AA-59F6-416B-87A6-8E3D940284E2}" type="slidenum">
              <a:rPr lang="pl-PL" smtClean="0"/>
              <a:pPr/>
              <a:t>‹#›</a:t>
            </a:fld>
            <a:endParaRPr lang="pl-PL" dirty="0"/>
          </a:p>
        </p:txBody>
      </p:sp>
    </p:spTree>
    <p:extLst>
      <p:ext uri="{BB962C8B-B14F-4D97-AF65-F5344CB8AC3E}">
        <p14:creationId xmlns:p14="http://schemas.microsoft.com/office/powerpoint/2010/main" val="330226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lajd - tytuł + zdjęcie + zawartość z paskiem">
    <p:spTree>
      <p:nvGrpSpPr>
        <p:cNvPr id="1" name=""/>
        <p:cNvGrpSpPr/>
        <p:nvPr/>
      </p:nvGrpSpPr>
      <p:grpSpPr>
        <a:xfrm>
          <a:off x="0" y="0"/>
          <a:ext cx="0" cy="0"/>
          <a:chOff x="0" y="0"/>
          <a:chExt cx="0" cy="0"/>
        </a:xfrm>
      </p:grpSpPr>
      <p:sp>
        <p:nvSpPr>
          <p:cNvPr id="2" name="Title 1"/>
          <p:cNvSpPr>
            <a:spLocks noGrp="1"/>
          </p:cNvSpPr>
          <p:nvPr>
            <p:ph type="title"/>
          </p:nvPr>
        </p:nvSpPr>
        <p:spPr>
          <a:xfrm>
            <a:off x="6096000" y="816316"/>
            <a:ext cx="4926147" cy="979757"/>
          </a:xfrm>
        </p:spPr>
        <p:txBody>
          <a:bodyPr/>
          <a:lstStyle/>
          <a:p>
            <a:r>
              <a:rPr lang="pl-PL"/>
              <a:t>Kliknij, aby edytować styl</a:t>
            </a:r>
            <a:endParaRPr lang="en-US" dirty="0"/>
          </a:p>
        </p:txBody>
      </p:sp>
      <p:sp>
        <p:nvSpPr>
          <p:cNvPr id="3" name="Content Placeholder 2"/>
          <p:cNvSpPr>
            <a:spLocks noGrp="1"/>
          </p:cNvSpPr>
          <p:nvPr>
            <p:ph sz="half" idx="1"/>
          </p:nvPr>
        </p:nvSpPr>
        <p:spPr>
          <a:xfrm>
            <a:off x="6095999" y="1796072"/>
            <a:ext cx="4926583" cy="4245613"/>
          </a:xfrm>
        </p:spPr>
        <p:txBody>
          <a:bodyPr/>
          <a:lstStyle/>
          <a:p>
            <a:pPr lvl="0"/>
            <a:r>
              <a:rPr lang="pl-PL"/>
              <a:t>Kliknij, aby edytować style wzorca tekstu</a:t>
            </a:r>
          </a:p>
          <a:p>
            <a:pPr lvl="1"/>
            <a:r>
              <a:rPr lang="pl-PL"/>
              <a:t>Drugi poziom</a:t>
            </a:r>
          </a:p>
          <a:p>
            <a:pPr lvl="2"/>
            <a:r>
              <a:rPr lang="pl-PL"/>
              <a:t>Trzeci poziom</a:t>
            </a:r>
          </a:p>
        </p:txBody>
      </p:sp>
      <p:sp>
        <p:nvSpPr>
          <p:cNvPr id="5" name="Symbol zastępczy numeru slajdu 4">
            <a:extLst>
              <a:ext uri="{FF2B5EF4-FFF2-40B4-BE49-F238E27FC236}">
                <a16:creationId xmlns:a16="http://schemas.microsoft.com/office/drawing/2014/main" id="{141AAA0E-45E9-08FB-9373-71A084B88847}"/>
              </a:ext>
            </a:extLst>
          </p:cNvPr>
          <p:cNvSpPr>
            <a:spLocks noGrp="1"/>
          </p:cNvSpPr>
          <p:nvPr>
            <p:ph type="sldNum" sz="quarter" idx="10"/>
          </p:nvPr>
        </p:nvSpPr>
        <p:spPr/>
        <p:txBody>
          <a:bodyPr/>
          <a:lstStyle/>
          <a:p>
            <a:fld id="{EB4015AA-59F6-416B-87A6-8E3D940284E2}" type="slidenum">
              <a:rPr lang="pl-PL" smtClean="0"/>
              <a:pPr/>
              <a:t>‹#›</a:t>
            </a:fld>
            <a:endParaRPr lang="pl-PL" dirty="0"/>
          </a:p>
        </p:txBody>
      </p:sp>
      <p:sp>
        <p:nvSpPr>
          <p:cNvPr id="7" name="Symbol zastępczy obrazu 6">
            <a:extLst>
              <a:ext uri="{FF2B5EF4-FFF2-40B4-BE49-F238E27FC236}">
                <a16:creationId xmlns:a16="http://schemas.microsoft.com/office/drawing/2014/main" id="{E681B9F9-7BA5-2D43-A1BD-8AF5D0250636}"/>
              </a:ext>
            </a:extLst>
          </p:cNvPr>
          <p:cNvSpPr>
            <a:spLocks noGrp="1"/>
          </p:cNvSpPr>
          <p:nvPr>
            <p:ph type="pic" sz="quarter" idx="11"/>
          </p:nvPr>
        </p:nvSpPr>
        <p:spPr>
          <a:xfrm>
            <a:off x="1" y="816567"/>
            <a:ext cx="5685980" cy="5225119"/>
          </a:xfrm>
          <a:solidFill>
            <a:schemeClr val="bg1">
              <a:lumMod val="95000"/>
            </a:schemeClr>
          </a:solidFill>
        </p:spPr>
        <p:txBody>
          <a:bodyPr anchor="ctr" anchorCtr="0"/>
          <a:lstStyle>
            <a:lvl1pPr algn="ctr">
              <a:buFont typeface="Arial" panose="020B0604020202020204" pitchFamily="34" charset="0"/>
              <a:buNone/>
              <a:defRPr sz="907"/>
            </a:lvl1pPr>
          </a:lstStyle>
          <a:p>
            <a:r>
              <a:rPr lang="pl-PL" dirty="0"/>
              <a:t>Kliknij ikonę, aby dodać</a:t>
            </a:r>
          </a:p>
        </p:txBody>
      </p:sp>
    </p:spTree>
    <p:extLst>
      <p:ext uri="{BB962C8B-B14F-4D97-AF65-F5344CB8AC3E}">
        <p14:creationId xmlns:p14="http://schemas.microsoft.com/office/powerpoint/2010/main" val="32744537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reserve="1">
  <p:cSld name="1_Slajd - tytuł + zawartość bez pask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p:txBody>
      </p:sp>
      <p:sp>
        <p:nvSpPr>
          <p:cNvPr id="5" name="Symbol zastępczy numeru slajdu 4">
            <a:extLst>
              <a:ext uri="{FF2B5EF4-FFF2-40B4-BE49-F238E27FC236}">
                <a16:creationId xmlns:a16="http://schemas.microsoft.com/office/drawing/2014/main" id="{96BE561E-99B3-4335-3AEE-43699306B9E0}"/>
              </a:ext>
            </a:extLst>
          </p:cNvPr>
          <p:cNvSpPr>
            <a:spLocks noGrp="1"/>
          </p:cNvSpPr>
          <p:nvPr>
            <p:ph type="sldNum" sz="quarter" idx="10"/>
          </p:nvPr>
        </p:nvSpPr>
        <p:spPr/>
        <p:txBody>
          <a:bodyPr/>
          <a:lstStyle/>
          <a:p>
            <a:fld id="{EB4015AA-59F6-416B-87A6-8E3D940284E2}" type="slidenum">
              <a:rPr lang="pl-PL" smtClean="0"/>
              <a:pPr/>
              <a:t>‹#›</a:t>
            </a:fld>
            <a:endParaRPr lang="pl-PL" dirty="0"/>
          </a:p>
        </p:txBody>
      </p:sp>
      <p:sp>
        <p:nvSpPr>
          <p:cNvPr id="6" name="Prostokąt 5">
            <a:extLst>
              <a:ext uri="{FF2B5EF4-FFF2-40B4-BE49-F238E27FC236}">
                <a16:creationId xmlns:a16="http://schemas.microsoft.com/office/drawing/2014/main" id="{630E28BA-19A4-6182-CE10-65107EDF6B75}"/>
              </a:ext>
            </a:extLst>
          </p:cNvPr>
          <p:cNvSpPr/>
          <p:nvPr userDrawn="1"/>
        </p:nvSpPr>
        <p:spPr>
          <a:xfrm>
            <a:off x="9790199" y="6695265"/>
            <a:ext cx="1232383" cy="1627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279"/>
          </a:p>
        </p:txBody>
      </p:sp>
    </p:spTree>
    <p:extLst>
      <p:ext uri="{BB962C8B-B14F-4D97-AF65-F5344CB8AC3E}">
        <p14:creationId xmlns:p14="http://schemas.microsoft.com/office/powerpoint/2010/main" val="37548034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woObj" preserve="1">
  <p:cSld name="1_Slajd - tytuł + 2 elementy zawartości bez pask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sz="half" idx="1"/>
          </p:nvPr>
        </p:nvSpPr>
        <p:spPr>
          <a:xfrm>
            <a:off x="1169852" y="1796073"/>
            <a:ext cx="4720891" cy="4245628"/>
          </a:xfrm>
        </p:spPr>
        <p:txBody>
          <a:bodyPr/>
          <a:lstStyle/>
          <a:p>
            <a:pPr lvl="0"/>
            <a:r>
              <a:rPr lang="pl-PL" dirty="0"/>
              <a:t>Kliknij, aby edytować style wzorca tekstu</a:t>
            </a:r>
          </a:p>
          <a:p>
            <a:pPr lvl="1"/>
            <a:r>
              <a:rPr lang="pl-PL" dirty="0"/>
              <a:t>Drugi poziom</a:t>
            </a:r>
          </a:p>
          <a:p>
            <a:pPr lvl="2"/>
            <a:r>
              <a:rPr lang="pl-PL" dirty="0"/>
              <a:t>Trzeci poziom</a:t>
            </a:r>
          </a:p>
        </p:txBody>
      </p:sp>
      <p:sp>
        <p:nvSpPr>
          <p:cNvPr id="4" name="Content Placeholder 3"/>
          <p:cNvSpPr>
            <a:spLocks noGrp="1"/>
          </p:cNvSpPr>
          <p:nvPr>
            <p:ph sz="half" idx="2"/>
          </p:nvPr>
        </p:nvSpPr>
        <p:spPr>
          <a:xfrm>
            <a:off x="6301256" y="1795869"/>
            <a:ext cx="4720891" cy="4245816"/>
          </a:xfrm>
        </p:spPr>
        <p:txBody>
          <a:bodyPr/>
          <a:lstStyle/>
          <a:p>
            <a:pPr lvl="0"/>
            <a:r>
              <a:rPr lang="pl-PL"/>
              <a:t>Kliknij, aby edytować style wzorca tekstu</a:t>
            </a:r>
          </a:p>
          <a:p>
            <a:pPr lvl="1"/>
            <a:r>
              <a:rPr lang="pl-PL"/>
              <a:t>Drugi poziom</a:t>
            </a:r>
          </a:p>
          <a:p>
            <a:pPr lvl="2"/>
            <a:r>
              <a:rPr lang="pl-PL"/>
              <a:t>Trzeci poziom</a:t>
            </a:r>
          </a:p>
        </p:txBody>
      </p:sp>
      <p:sp>
        <p:nvSpPr>
          <p:cNvPr id="5" name="Symbol zastępczy numeru slajdu 4">
            <a:extLst>
              <a:ext uri="{FF2B5EF4-FFF2-40B4-BE49-F238E27FC236}">
                <a16:creationId xmlns:a16="http://schemas.microsoft.com/office/drawing/2014/main" id="{9A72189C-757E-47DF-313E-E0F36399C09C}"/>
              </a:ext>
            </a:extLst>
          </p:cNvPr>
          <p:cNvSpPr>
            <a:spLocks noGrp="1"/>
          </p:cNvSpPr>
          <p:nvPr>
            <p:ph type="sldNum" sz="quarter" idx="10"/>
          </p:nvPr>
        </p:nvSpPr>
        <p:spPr/>
        <p:txBody>
          <a:bodyPr/>
          <a:lstStyle/>
          <a:p>
            <a:fld id="{EB4015AA-59F6-416B-87A6-8E3D940284E2}" type="slidenum">
              <a:rPr lang="pl-PL" smtClean="0"/>
              <a:pPr/>
              <a:t>‹#›</a:t>
            </a:fld>
            <a:endParaRPr lang="pl-PL" dirty="0"/>
          </a:p>
        </p:txBody>
      </p:sp>
      <p:sp>
        <p:nvSpPr>
          <p:cNvPr id="6" name="Prostokąt 5">
            <a:extLst>
              <a:ext uri="{FF2B5EF4-FFF2-40B4-BE49-F238E27FC236}">
                <a16:creationId xmlns:a16="http://schemas.microsoft.com/office/drawing/2014/main" id="{E363107C-97A9-9A5D-A2A2-E6ABB7ED4C62}"/>
              </a:ext>
            </a:extLst>
          </p:cNvPr>
          <p:cNvSpPr/>
          <p:nvPr userDrawn="1"/>
        </p:nvSpPr>
        <p:spPr>
          <a:xfrm>
            <a:off x="9790199" y="6695265"/>
            <a:ext cx="1232383" cy="1627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279"/>
          </a:p>
        </p:txBody>
      </p:sp>
    </p:spTree>
    <p:extLst>
      <p:ext uri="{BB962C8B-B14F-4D97-AF65-F5344CB8AC3E}">
        <p14:creationId xmlns:p14="http://schemas.microsoft.com/office/powerpoint/2010/main" val="10423236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lajd końcowy">
    <p:spTree>
      <p:nvGrpSpPr>
        <p:cNvPr id="1" name=""/>
        <p:cNvGrpSpPr/>
        <p:nvPr/>
      </p:nvGrpSpPr>
      <p:grpSpPr>
        <a:xfrm>
          <a:off x="0" y="0"/>
          <a:ext cx="0" cy="0"/>
          <a:chOff x="0" y="0"/>
          <a:chExt cx="0" cy="0"/>
        </a:xfrm>
      </p:grpSpPr>
      <p:sp>
        <p:nvSpPr>
          <p:cNvPr id="11" name="Symbol zastępczy obrazu 10">
            <a:extLst>
              <a:ext uri="{FF2B5EF4-FFF2-40B4-BE49-F238E27FC236}">
                <a16:creationId xmlns:a16="http://schemas.microsoft.com/office/drawing/2014/main" id="{A760FD32-D539-3290-0E5F-1B5EF08EB2F0}"/>
              </a:ext>
            </a:extLst>
          </p:cNvPr>
          <p:cNvSpPr>
            <a:spLocks noGrp="1"/>
          </p:cNvSpPr>
          <p:nvPr>
            <p:ph type="pic" sz="quarter" idx="10"/>
          </p:nvPr>
        </p:nvSpPr>
        <p:spPr>
          <a:xfrm>
            <a:off x="1156570" y="2"/>
            <a:ext cx="9866013" cy="4895951"/>
          </a:xfrm>
          <a:custGeom>
            <a:avLst/>
            <a:gdLst>
              <a:gd name="connsiteX0" fmla="*/ 0 w 8640763"/>
              <a:gd name="connsiteY0" fmla="*/ 0 h 5221288"/>
              <a:gd name="connsiteX1" fmla="*/ 8640763 w 8640763"/>
              <a:gd name="connsiteY1" fmla="*/ 0 h 5221288"/>
              <a:gd name="connsiteX2" fmla="*/ 8640763 w 8640763"/>
              <a:gd name="connsiteY2" fmla="*/ 4500563 h 5221288"/>
              <a:gd name="connsiteX3" fmla="*/ 1439863 w 8640763"/>
              <a:gd name="connsiteY3" fmla="*/ 4500563 h 5221288"/>
              <a:gd name="connsiteX4" fmla="*/ 1439863 w 8640763"/>
              <a:gd name="connsiteY4" fmla="*/ 5221288 h 5221288"/>
              <a:gd name="connsiteX5" fmla="*/ 0 w 8640763"/>
              <a:gd name="connsiteY5" fmla="*/ 5221288 h 5221288"/>
              <a:gd name="connsiteX0" fmla="*/ 0 w 8640763"/>
              <a:gd name="connsiteY0" fmla="*/ 0 h 5221288"/>
              <a:gd name="connsiteX1" fmla="*/ 8640763 w 8640763"/>
              <a:gd name="connsiteY1" fmla="*/ 0 h 5221288"/>
              <a:gd name="connsiteX2" fmla="*/ 8640763 w 8640763"/>
              <a:gd name="connsiteY2" fmla="*/ 4500563 h 5221288"/>
              <a:gd name="connsiteX3" fmla="*/ 1443576 w 8640763"/>
              <a:gd name="connsiteY3" fmla="*/ 4369045 h 5221288"/>
              <a:gd name="connsiteX4" fmla="*/ 1439863 w 8640763"/>
              <a:gd name="connsiteY4" fmla="*/ 5221288 h 5221288"/>
              <a:gd name="connsiteX5" fmla="*/ 0 w 8640763"/>
              <a:gd name="connsiteY5" fmla="*/ 5221288 h 5221288"/>
              <a:gd name="connsiteX6" fmla="*/ 0 w 8640763"/>
              <a:gd name="connsiteY6" fmla="*/ 0 h 5221288"/>
              <a:gd name="connsiteX0" fmla="*/ 0 w 8640763"/>
              <a:gd name="connsiteY0" fmla="*/ 0 h 5221288"/>
              <a:gd name="connsiteX1" fmla="*/ 8640763 w 8640763"/>
              <a:gd name="connsiteY1" fmla="*/ 0 h 5221288"/>
              <a:gd name="connsiteX2" fmla="*/ 8629626 w 8640763"/>
              <a:gd name="connsiteY2" fmla="*/ 4359975 h 5221288"/>
              <a:gd name="connsiteX3" fmla="*/ 1443576 w 8640763"/>
              <a:gd name="connsiteY3" fmla="*/ 4369045 h 5221288"/>
              <a:gd name="connsiteX4" fmla="*/ 1439863 w 8640763"/>
              <a:gd name="connsiteY4" fmla="*/ 5221288 h 5221288"/>
              <a:gd name="connsiteX5" fmla="*/ 0 w 8640763"/>
              <a:gd name="connsiteY5" fmla="*/ 5221288 h 5221288"/>
              <a:gd name="connsiteX6" fmla="*/ 0 w 8640763"/>
              <a:gd name="connsiteY6" fmla="*/ 0 h 5221288"/>
              <a:gd name="connsiteX0" fmla="*/ 0 w 8640763"/>
              <a:gd name="connsiteY0" fmla="*/ 0 h 5231492"/>
              <a:gd name="connsiteX1" fmla="*/ 8640763 w 8640763"/>
              <a:gd name="connsiteY1" fmla="*/ 0 h 5231492"/>
              <a:gd name="connsiteX2" fmla="*/ 8629626 w 8640763"/>
              <a:gd name="connsiteY2" fmla="*/ 4359975 h 5231492"/>
              <a:gd name="connsiteX3" fmla="*/ 1443576 w 8640763"/>
              <a:gd name="connsiteY3" fmla="*/ 4369045 h 5231492"/>
              <a:gd name="connsiteX4" fmla="*/ 1439863 w 8640763"/>
              <a:gd name="connsiteY4" fmla="*/ 5231492 h 5231492"/>
              <a:gd name="connsiteX5" fmla="*/ 0 w 8640763"/>
              <a:gd name="connsiteY5" fmla="*/ 5221288 h 5231492"/>
              <a:gd name="connsiteX6" fmla="*/ 0 w 8640763"/>
              <a:gd name="connsiteY6" fmla="*/ 0 h 5231492"/>
              <a:gd name="connsiteX0" fmla="*/ 0 w 8640763"/>
              <a:gd name="connsiteY0" fmla="*/ 0 h 5231492"/>
              <a:gd name="connsiteX1" fmla="*/ 8640763 w 8640763"/>
              <a:gd name="connsiteY1" fmla="*/ 0 h 5231492"/>
              <a:gd name="connsiteX2" fmla="*/ 8629626 w 8640763"/>
              <a:gd name="connsiteY2" fmla="*/ 4359975 h 5231492"/>
              <a:gd name="connsiteX3" fmla="*/ 1443576 w 8640763"/>
              <a:gd name="connsiteY3" fmla="*/ 4369045 h 5231492"/>
              <a:gd name="connsiteX4" fmla="*/ 1439863 w 8640763"/>
              <a:gd name="connsiteY4" fmla="*/ 5231492 h 5231492"/>
              <a:gd name="connsiteX5" fmla="*/ 8353 w 8640763"/>
              <a:gd name="connsiteY5" fmla="*/ 5211085 h 5231492"/>
              <a:gd name="connsiteX6" fmla="*/ 0 w 8640763"/>
              <a:gd name="connsiteY6" fmla="*/ 0 h 5231492"/>
              <a:gd name="connsiteX0" fmla="*/ 0 w 8640763"/>
              <a:gd name="connsiteY0" fmla="*/ 0 h 5240109"/>
              <a:gd name="connsiteX1" fmla="*/ 8640763 w 8640763"/>
              <a:gd name="connsiteY1" fmla="*/ 0 h 5240109"/>
              <a:gd name="connsiteX2" fmla="*/ 8629626 w 8640763"/>
              <a:gd name="connsiteY2" fmla="*/ 4359975 h 5240109"/>
              <a:gd name="connsiteX3" fmla="*/ 1443576 w 8640763"/>
              <a:gd name="connsiteY3" fmla="*/ 4369045 h 5240109"/>
              <a:gd name="connsiteX4" fmla="*/ 1439863 w 8640763"/>
              <a:gd name="connsiteY4" fmla="*/ 5231492 h 5240109"/>
              <a:gd name="connsiteX5" fmla="*/ 8353 w 8640763"/>
              <a:gd name="connsiteY5" fmla="*/ 5240109 h 5240109"/>
              <a:gd name="connsiteX6" fmla="*/ 0 w 8640763"/>
              <a:gd name="connsiteY6" fmla="*/ 0 h 5240109"/>
              <a:gd name="connsiteX0" fmla="*/ 0 w 8640763"/>
              <a:gd name="connsiteY0" fmla="*/ 0 h 5232853"/>
              <a:gd name="connsiteX1" fmla="*/ 8640763 w 8640763"/>
              <a:gd name="connsiteY1" fmla="*/ 0 h 5232853"/>
              <a:gd name="connsiteX2" fmla="*/ 8629626 w 8640763"/>
              <a:gd name="connsiteY2" fmla="*/ 4359975 h 5232853"/>
              <a:gd name="connsiteX3" fmla="*/ 1443576 w 8640763"/>
              <a:gd name="connsiteY3" fmla="*/ 4369045 h 5232853"/>
              <a:gd name="connsiteX4" fmla="*/ 1439863 w 8640763"/>
              <a:gd name="connsiteY4" fmla="*/ 5231492 h 5232853"/>
              <a:gd name="connsiteX5" fmla="*/ 8353 w 8640763"/>
              <a:gd name="connsiteY5" fmla="*/ 5232853 h 5232853"/>
              <a:gd name="connsiteX6" fmla="*/ 0 w 8640763"/>
              <a:gd name="connsiteY6" fmla="*/ 0 h 5232853"/>
              <a:gd name="connsiteX0" fmla="*/ 0 w 8640763"/>
              <a:gd name="connsiteY0" fmla="*/ 0 h 5232853"/>
              <a:gd name="connsiteX1" fmla="*/ 8640763 w 8640763"/>
              <a:gd name="connsiteY1" fmla="*/ 0 h 5232853"/>
              <a:gd name="connsiteX2" fmla="*/ 8629626 w 8640763"/>
              <a:gd name="connsiteY2" fmla="*/ 4359975 h 5232853"/>
              <a:gd name="connsiteX3" fmla="*/ 1443576 w 8640763"/>
              <a:gd name="connsiteY3" fmla="*/ 4369045 h 5232853"/>
              <a:gd name="connsiteX4" fmla="*/ 1439863 w 8640763"/>
              <a:gd name="connsiteY4" fmla="*/ 5231492 h 5232853"/>
              <a:gd name="connsiteX5" fmla="*/ 8353 w 8640763"/>
              <a:gd name="connsiteY5" fmla="*/ 5232853 h 5232853"/>
              <a:gd name="connsiteX6" fmla="*/ 0 w 8640763"/>
              <a:gd name="connsiteY6" fmla="*/ 0 h 5232853"/>
              <a:gd name="connsiteX0" fmla="*/ 0 w 8640763"/>
              <a:gd name="connsiteY0" fmla="*/ 0 h 5249632"/>
              <a:gd name="connsiteX1" fmla="*/ 8640763 w 8640763"/>
              <a:gd name="connsiteY1" fmla="*/ 0 h 5249632"/>
              <a:gd name="connsiteX2" fmla="*/ 8629626 w 8640763"/>
              <a:gd name="connsiteY2" fmla="*/ 4359975 h 5249632"/>
              <a:gd name="connsiteX3" fmla="*/ 1443576 w 8640763"/>
              <a:gd name="connsiteY3" fmla="*/ 4369045 h 5249632"/>
              <a:gd name="connsiteX4" fmla="*/ 1449764 w 8640763"/>
              <a:gd name="connsiteY4" fmla="*/ 5249632 h 5249632"/>
              <a:gd name="connsiteX5" fmla="*/ 8353 w 8640763"/>
              <a:gd name="connsiteY5" fmla="*/ 5232853 h 5249632"/>
              <a:gd name="connsiteX6" fmla="*/ 0 w 8640763"/>
              <a:gd name="connsiteY6" fmla="*/ 0 h 5249632"/>
              <a:gd name="connsiteX0" fmla="*/ 0 w 8640763"/>
              <a:gd name="connsiteY0" fmla="*/ 0 h 5250993"/>
              <a:gd name="connsiteX1" fmla="*/ 8640763 w 8640763"/>
              <a:gd name="connsiteY1" fmla="*/ 0 h 5250993"/>
              <a:gd name="connsiteX2" fmla="*/ 8629626 w 8640763"/>
              <a:gd name="connsiteY2" fmla="*/ 4359975 h 5250993"/>
              <a:gd name="connsiteX3" fmla="*/ 1443576 w 8640763"/>
              <a:gd name="connsiteY3" fmla="*/ 4369045 h 5250993"/>
              <a:gd name="connsiteX4" fmla="*/ 1449764 w 8640763"/>
              <a:gd name="connsiteY4" fmla="*/ 5249632 h 5250993"/>
              <a:gd name="connsiteX5" fmla="*/ 3404 w 8640763"/>
              <a:gd name="connsiteY5" fmla="*/ 5250993 h 5250993"/>
              <a:gd name="connsiteX6" fmla="*/ 0 w 8640763"/>
              <a:gd name="connsiteY6" fmla="*/ 0 h 5250993"/>
              <a:gd name="connsiteX0" fmla="*/ 0 w 8640763"/>
              <a:gd name="connsiteY0" fmla="*/ 0 h 5250993"/>
              <a:gd name="connsiteX1" fmla="*/ 8640763 w 8640763"/>
              <a:gd name="connsiteY1" fmla="*/ 0 h 5250993"/>
              <a:gd name="connsiteX2" fmla="*/ 8629626 w 8640763"/>
              <a:gd name="connsiteY2" fmla="*/ 4359975 h 5250993"/>
              <a:gd name="connsiteX3" fmla="*/ 1443576 w 8640763"/>
              <a:gd name="connsiteY3" fmla="*/ 4369045 h 5250993"/>
              <a:gd name="connsiteX4" fmla="*/ 1443824 w 8640763"/>
              <a:gd name="connsiteY4" fmla="*/ 5242376 h 5250993"/>
              <a:gd name="connsiteX5" fmla="*/ 3404 w 8640763"/>
              <a:gd name="connsiteY5" fmla="*/ 5250993 h 5250993"/>
              <a:gd name="connsiteX6" fmla="*/ 0 w 8640763"/>
              <a:gd name="connsiteY6" fmla="*/ 0 h 5250993"/>
              <a:gd name="connsiteX0" fmla="*/ 8843 w 8649606"/>
              <a:gd name="connsiteY0" fmla="*/ 0 h 5242376"/>
              <a:gd name="connsiteX1" fmla="*/ 8649606 w 8649606"/>
              <a:gd name="connsiteY1" fmla="*/ 0 h 5242376"/>
              <a:gd name="connsiteX2" fmla="*/ 8638469 w 8649606"/>
              <a:gd name="connsiteY2" fmla="*/ 4359975 h 5242376"/>
              <a:gd name="connsiteX3" fmla="*/ 1452419 w 8649606"/>
              <a:gd name="connsiteY3" fmla="*/ 4369045 h 5242376"/>
              <a:gd name="connsiteX4" fmla="*/ 1452667 w 8649606"/>
              <a:gd name="connsiteY4" fmla="*/ 5242376 h 5242376"/>
              <a:gd name="connsiteX5" fmla="*/ 367 w 8649606"/>
              <a:gd name="connsiteY5" fmla="*/ 5236481 h 5242376"/>
              <a:gd name="connsiteX6" fmla="*/ 8843 w 8649606"/>
              <a:gd name="connsiteY6" fmla="*/ 0 h 5242376"/>
              <a:gd name="connsiteX0" fmla="*/ 8843 w 8649606"/>
              <a:gd name="connsiteY0" fmla="*/ 0 h 5250993"/>
              <a:gd name="connsiteX1" fmla="*/ 8649606 w 8649606"/>
              <a:gd name="connsiteY1" fmla="*/ 0 h 5250993"/>
              <a:gd name="connsiteX2" fmla="*/ 8638469 w 8649606"/>
              <a:gd name="connsiteY2" fmla="*/ 4359975 h 5250993"/>
              <a:gd name="connsiteX3" fmla="*/ 1452419 w 8649606"/>
              <a:gd name="connsiteY3" fmla="*/ 4369045 h 5250993"/>
              <a:gd name="connsiteX4" fmla="*/ 1452667 w 8649606"/>
              <a:gd name="connsiteY4" fmla="*/ 5242376 h 5250993"/>
              <a:gd name="connsiteX5" fmla="*/ 367 w 8649606"/>
              <a:gd name="connsiteY5" fmla="*/ 5250993 h 5250993"/>
              <a:gd name="connsiteX6" fmla="*/ 8843 w 8649606"/>
              <a:gd name="connsiteY6" fmla="*/ 0 h 5250993"/>
              <a:gd name="connsiteX0" fmla="*/ 11268 w 8652031"/>
              <a:gd name="connsiteY0" fmla="*/ 0 h 5250993"/>
              <a:gd name="connsiteX1" fmla="*/ 8652031 w 8652031"/>
              <a:gd name="connsiteY1" fmla="*/ 0 h 5250993"/>
              <a:gd name="connsiteX2" fmla="*/ 8640894 w 8652031"/>
              <a:gd name="connsiteY2" fmla="*/ 4359975 h 5250993"/>
              <a:gd name="connsiteX3" fmla="*/ 1454844 w 8652031"/>
              <a:gd name="connsiteY3" fmla="*/ 4369045 h 5250993"/>
              <a:gd name="connsiteX4" fmla="*/ 1455092 w 8652031"/>
              <a:gd name="connsiteY4" fmla="*/ 5242376 h 5250993"/>
              <a:gd name="connsiteX5" fmla="*/ 317 w 8652031"/>
              <a:gd name="connsiteY5" fmla="*/ 5250993 h 5250993"/>
              <a:gd name="connsiteX6" fmla="*/ 11268 w 8652031"/>
              <a:gd name="connsiteY6" fmla="*/ 0 h 5250993"/>
              <a:gd name="connsiteX0" fmla="*/ 11268 w 8652031"/>
              <a:gd name="connsiteY0" fmla="*/ 0 h 5244947"/>
              <a:gd name="connsiteX1" fmla="*/ 8652031 w 8652031"/>
              <a:gd name="connsiteY1" fmla="*/ 0 h 5244947"/>
              <a:gd name="connsiteX2" fmla="*/ 8640894 w 8652031"/>
              <a:gd name="connsiteY2" fmla="*/ 4359975 h 5244947"/>
              <a:gd name="connsiteX3" fmla="*/ 1454844 w 8652031"/>
              <a:gd name="connsiteY3" fmla="*/ 4369045 h 5244947"/>
              <a:gd name="connsiteX4" fmla="*/ 1455092 w 8652031"/>
              <a:gd name="connsiteY4" fmla="*/ 5242376 h 5244947"/>
              <a:gd name="connsiteX5" fmla="*/ 317 w 8652031"/>
              <a:gd name="connsiteY5" fmla="*/ 5244947 h 5244947"/>
              <a:gd name="connsiteX6" fmla="*/ 11268 w 8652031"/>
              <a:gd name="connsiteY6" fmla="*/ 0 h 5244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52031" h="5244947">
                <a:moveTo>
                  <a:pt x="11268" y="0"/>
                </a:moveTo>
                <a:lnTo>
                  <a:pt x="8652031" y="0"/>
                </a:lnTo>
                <a:cubicBezTo>
                  <a:pt x="8648319" y="1453325"/>
                  <a:pt x="8644606" y="2906650"/>
                  <a:pt x="8640894" y="4359975"/>
                </a:cubicBezTo>
                <a:lnTo>
                  <a:pt x="1454844" y="4369045"/>
                </a:lnTo>
                <a:cubicBezTo>
                  <a:pt x="1453606" y="4653126"/>
                  <a:pt x="1456330" y="4958295"/>
                  <a:pt x="1455092" y="5242376"/>
                </a:cubicBezTo>
                <a:lnTo>
                  <a:pt x="317" y="5244947"/>
                </a:lnTo>
                <a:cubicBezTo>
                  <a:pt x="-2467" y="3507919"/>
                  <a:pt x="14052" y="1737028"/>
                  <a:pt x="11268" y="0"/>
                </a:cubicBezTo>
                <a:close/>
              </a:path>
            </a:pathLst>
          </a:custGeom>
          <a:solidFill>
            <a:schemeClr val="bg1">
              <a:lumMod val="95000"/>
            </a:schemeClr>
          </a:solidFill>
        </p:spPr>
        <p:txBody>
          <a:bodyPr wrap="square" anchor="ctr" anchorCtr="0">
            <a:noAutofit/>
          </a:bodyPr>
          <a:lstStyle>
            <a:lvl1pPr marL="0" indent="0" algn="ctr">
              <a:buFont typeface="Arial" panose="020B0604020202020204" pitchFamily="34" charset="0"/>
              <a:buNone/>
              <a:defRPr sz="907"/>
            </a:lvl1pPr>
          </a:lstStyle>
          <a:p>
            <a:r>
              <a:rPr lang="pl-PL"/>
              <a:t>Kliknij ikonę, aby dodać obraz</a:t>
            </a:r>
            <a:endParaRPr lang="pl-PL" dirty="0"/>
          </a:p>
        </p:txBody>
      </p:sp>
      <p:sp>
        <p:nvSpPr>
          <p:cNvPr id="12" name="Prostokąt 11">
            <a:extLst>
              <a:ext uri="{FF2B5EF4-FFF2-40B4-BE49-F238E27FC236}">
                <a16:creationId xmlns:a16="http://schemas.microsoft.com/office/drawing/2014/main" id="{F8E39A3A-22D6-B8ED-2F58-16F69704FFAA}"/>
              </a:ext>
            </a:extLst>
          </p:cNvPr>
          <p:cNvSpPr/>
          <p:nvPr userDrawn="1"/>
        </p:nvSpPr>
        <p:spPr>
          <a:xfrm>
            <a:off x="2811311" y="4066749"/>
            <a:ext cx="9380691" cy="164867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279"/>
          </a:p>
        </p:txBody>
      </p:sp>
      <p:sp>
        <p:nvSpPr>
          <p:cNvPr id="2" name="Tytuł 1">
            <a:extLst>
              <a:ext uri="{FF2B5EF4-FFF2-40B4-BE49-F238E27FC236}">
                <a16:creationId xmlns:a16="http://schemas.microsoft.com/office/drawing/2014/main" id="{C3C397EF-E780-3941-A190-8FF660EE9016}"/>
              </a:ext>
            </a:extLst>
          </p:cNvPr>
          <p:cNvSpPr>
            <a:spLocks noGrp="1"/>
          </p:cNvSpPr>
          <p:nvPr>
            <p:ph type="title"/>
          </p:nvPr>
        </p:nvSpPr>
        <p:spPr>
          <a:xfrm>
            <a:off x="3311691" y="4997163"/>
            <a:ext cx="8620387" cy="640083"/>
          </a:xfrm>
        </p:spPr>
        <p:txBody>
          <a:bodyPr/>
          <a:lstStyle/>
          <a:p>
            <a:r>
              <a:rPr lang="pl-PL" dirty="0"/>
              <a:t>Kliknij, aby edytować styl</a:t>
            </a:r>
          </a:p>
        </p:txBody>
      </p:sp>
      <p:pic>
        <p:nvPicPr>
          <p:cNvPr id="8" name="Obraz 7" descr="znak Funduszy Europejskich">
            <a:extLst>
              <a:ext uri="{FF2B5EF4-FFF2-40B4-BE49-F238E27FC236}">
                <a16:creationId xmlns:a16="http://schemas.microsoft.com/office/drawing/2014/main" id="{BFD80FA4-66E0-3049-A92A-085F431CEB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124" y="5779696"/>
            <a:ext cx="1870176" cy="1094925"/>
          </a:xfrm>
          <a:prstGeom prst="rect">
            <a:avLst/>
          </a:prstGeom>
        </p:spPr>
      </p:pic>
      <p:pic>
        <p:nvPicPr>
          <p:cNvPr id="9" name="Obraz 8" descr="flaga Unii Europejskie z dopiskiem dofinansowane przez Unię Europejską">
            <a:extLst>
              <a:ext uri="{FF2B5EF4-FFF2-40B4-BE49-F238E27FC236}">
                <a16:creationId xmlns:a16="http://schemas.microsoft.com/office/drawing/2014/main" id="{695F0183-048A-AF46-A850-8C265BFACC2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92349" y="5779696"/>
            <a:ext cx="3037684" cy="1094925"/>
          </a:xfrm>
          <a:prstGeom prst="rect">
            <a:avLst/>
          </a:prstGeom>
        </p:spPr>
      </p:pic>
      <p:pic>
        <p:nvPicPr>
          <p:cNvPr id="10" name="Obraz 9" descr="barwy RP">
            <a:extLst>
              <a:ext uri="{FF2B5EF4-FFF2-40B4-BE49-F238E27FC236}">
                <a16:creationId xmlns:a16="http://schemas.microsoft.com/office/drawing/2014/main" id="{875F5C9C-57CB-134D-A405-3BC05A23D85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45085" y="5779088"/>
            <a:ext cx="2583652" cy="1096469"/>
          </a:xfrm>
          <a:prstGeom prst="rect">
            <a:avLst/>
          </a:prstGeom>
        </p:spPr>
      </p:pic>
      <p:pic>
        <p:nvPicPr>
          <p:cNvPr id="13" name="Obraz 12">
            <a:extLst>
              <a:ext uri="{FF2B5EF4-FFF2-40B4-BE49-F238E27FC236}">
                <a16:creationId xmlns:a16="http://schemas.microsoft.com/office/drawing/2014/main" id="{9997DB1B-7AEA-45AB-A95E-349DEBEE204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811311" y="4066749"/>
            <a:ext cx="4516563" cy="832380"/>
          </a:xfrm>
          <a:prstGeom prst="rect">
            <a:avLst/>
          </a:prstGeom>
        </p:spPr>
      </p:pic>
    </p:spTree>
    <p:extLst>
      <p:ext uri="{BB962C8B-B14F-4D97-AF65-F5344CB8AC3E}">
        <p14:creationId xmlns:p14="http://schemas.microsoft.com/office/powerpoint/2010/main" val="24463257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98C70C5-9838-7F81-B92D-54388E74E40B}"/>
              </a:ext>
            </a:extLst>
          </p:cNvPr>
          <p:cNvSpPr txBox="1">
            <a:spLocks noGrp="1"/>
          </p:cNvSpPr>
          <p:nvPr>
            <p:ph type="title"/>
          </p:nvPr>
        </p:nvSpPr>
        <p:spPr>
          <a:xfrm>
            <a:off x="658368" y="264983"/>
            <a:ext cx="10881102" cy="978601"/>
          </a:xfrm>
        </p:spPr>
        <p:txBody>
          <a:bodyPr anchor="b"/>
          <a:lstStyle>
            <a:lvl1pPr>
              <a:defRPr sz="6000"/>
            </a:lvl1pPr>
          </a:lstStyle>
          <a:p>
            <a:pPr lvl="0"/>
            <a:r>
              <a:rPr lang="pl-PL" dirty="0"/>
              <a:t>Kliknij, aby edytować styl</a:t>
            </a:r>
          </a:p>
        </p:txBody>
      </p:sp>
      <p:sp>
        <p:nvSpPr>
          <p:cNvPr id="3" name="Symbol zastępczy tekstu 2">
            <a:extLst>
              <a:ext uri="{FF2B5EF4-FFF2-40B4-BE49-F238E27FC236}">
                <a16:creationId xmlns:a16="http://schemas.microsoft.com/office/drawing/2014/main" id="{80B5FA35-26FA-8714-EB69-89BBA3EC62C1}"/>
              </a:ext>
            </a:extLst>
          </p:cNvPr>
          <p:cNvSpPr txBox="1">
            <a:spLocks noGrp="1"/>
          </p:cNvSpPr>
          <p:nvPr>
            <p:ph type="body" idx="1"/>
          </p:nvPr>
        </p:nvSpPr>
        <p:spPr>
          <a:xfrm>
            <a:off x="658368" y="1527049"/>
            <a:ext cx="10881103" cy="4190622"/>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400" b="0" i="0" u="none" strike="noStrike" cap="none" spc="0" baseline="0">
                <a:solidFill>
                  <a:schemeClr val="bg1"/>
                </a:solidFill>
                <a:uFillTx/>
                <a:latin typeface="Calibri"/>
              </a:defRPr>
            </a:lvl1pPr>
          </a:lstStyle>
          <a:p>
            <a:pPr lvl="0"/>
            <a:r>
              <a:rPr lang="pl-PL" dirty="0"/>
              <a:t>Kliknij, aby edytować style wzorca tekstu</a:t>
            </a:r>
          </a:p>
        </p:txBody>
      </p:sp>
    </p:spTree>
    <p:extLst>
      <p:ext uri="{BB962C8B-B14F-4D97-AF65-F5344CB8AC3E}">
        <p14:creationId xmlns:p14="http://schemas.microsoft.com/office/powerpoint/2010/main" val="44705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ytuł i zawartość">
    <p:spTree>
      <p:nvGrpSpPr>
        <p:cNvPr id="1" name=""/>
        <p:cNvGrpSpPr/>
        <p:nvPr/>
      </p:nvGrpSpPr>
      <p:grpSpPr>
        <a:xfrm>
          <a:off x="0" y="0"/>
          <a:ext cx="0" cy="0"/>
          <a:chOff x="0" y="0"/>
          <a:chExt cx="0" cy="0"/>
        </a:xfrm>
      </p:grpSpPr>
      <p:sp>
        <p:nvSpPr>
          <p:cNvPr id="2" name="Symbol zastępczy zawartości 2">
            <a:extLst>
              <a:ext uri="{FF2B5EF4-FFF2-40B4-BE49-F238E27FC236}">
                <a16:creationId xmlns:a16="http://schemas.microsoft.com/office/drawing/2014/main" id="{6E74B8D6-9024-2F5A-2B8F-D1B1A4F6EA3B}"/>
              </a:ext>
            </a:extLst>
          </p:cNvPr>
          <p:cNvSpPr txBox="1">
            <a:spLocks noGrp="1"/>
          </p:cNvSpPr>
          <p:nvPr>
            <p:ph idx="4294967295"/>
          </p:nvPr>
        </p:nvSpPr>
        <p:spPr>
          <a:xfrm>
            <a:off x="474216" y="1399032"/>
            <a:ext cx="10879587" cy="4111097"/>
          </a:xfrm>
          <a:prstGeom prst="rect">
            <a:avLst/>
          </a:prstGeom>
        </p:spPr>
        <p:txBody>
          <a:bodyPr/>
          <a:lstStyle>
            <a:lvl1pPr marL="0" indent="0">
              <a:buNone/>
              <a:defRPr/>
            </a:lvl1pPr>
            <a:lvl2pPr>
              <a:defRPr/>
            </a:lvl2pPr>
            <a:lvl3pPr>
              <a:defRPr/>
            </a:lvl3pPr>
            <a:lvl4pPr>
              <a:defRPr/>
            </a:lvl4pPr>
            <a:lvl5pPr marL="1828800" indent="0">
              <a:buNone/>
              <a:defRPr/>
            </a:lvl5pPr>
          </a:lstStyle>
          <a:p>
            <a:pPr lvl="0"/>
            <a:r>
              <a:rPr lang="pl-PL" dirty="0"/>
              <a:t>Kliknij, aby edytować style wzorca tekstu</a:t>
            </a:r>
          </a:p>
        </p:txBody>
      </p:sp>
      <p:sp>
        <p:nvSpPr>
          <p:cNvPr id="3" name="Symbol zastępczy tytułu 1">
            <a:extLst>
              <a:ext uri="{FF2B5EF4-FFF2-40B4-BE49-F238E27FC236}">
                <a16:creationId xmlns:a16="http://schemas.microsoft.com/office/drawing/2014/main" id="{52399FC3-B29A-6436-6B07-BF0B249063EC}"/>
              </a:ext>
            </a:extLst>
          </p:cNvPr>
          <p:cNvSpPr txBox="1">
            <a:spLocks noGrp="1"/>
          </p:cNvSpPr>
          <p:nvPr>
            <p:ph type="title"/>
          </p:nvPr>
        </p:nvSpPr>
        <p:spPr>
          <a:xfrm>
            <a:off x="474215" y="285226"/>
            <a:ext cx="10879587" cy="540401"/>
          </a:xfrm>
          <a:prstGeom prst="rect">
            <a:avLst/>
          </a:prstGeom>
        </p:spPr>
        <p:txBody>
          <a:bodyPr/>
          <a:lstStyle>
            <a:lvl1pPr>
              <a:defRPr>
                <a:solidFill>
                  <a:schemeClr val="bg1"/>
                </a:solidFill>
              </a:defRPr>
            </a:lvl1pPr>
          </a:lstStyle>
          <a:p>
            <a:pPr lvl="0"/>
            <a:r>
              <a:rPr lang="pl-PL" dirty="0"/>
              <a:t>Kliknij, aby edytować styl</a:t>
            </a:r>
          </a:p>
        </p:txBody>
      </p:sp>
    </p:spTree>
    <p:extLst>
      <p:ext uri="{BB962C8B-B14F-4D97-AF65-F5344CB8AC3E}">
        <p14:creationId xmlns:p14="http://schemas.microsoft.com/office/powerpoint/2010/main" val="3003977705"/>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ytuł i zawartość">
    <p:spTree>
      <p:nvGrpSpPr>
        <p:cNvPr id="1" name=""/>
        <p:cNvGrpSpPr/>
        <p:nvPr/>
      </p:nvGrpSpPr>
      <p:grpSpPr>
        <a:xfrm>
          <a:off x="0" y="0"/>
          <a:ext cx="0" cy="0"/>
          <a:chOff x="0" y="0"/>
          <a:chExt cx="0" cy="0"/>
        </a:xfrm>
      </p:grpSpPr>
      <p:sp>
        <p:nvSpPr>
          <p:cNvPr id="2" name="Symbol zastępczy zawartości 2">
            <a:extLst>
              <a:ext uri="{FF2B5EF4-FFF2-40B4-BE49-F238E27FC236}">
                <a16:creationId xmlns:a16="http://schemas.microsoft.com/office/drawing/2014/main" id="{6E74B8D6-9024-2F5A-2B8F-D1B1A4F6EA3B}"/>
              </a:ext>
            </a:extLst>
          </p:cNvPr>
          <p:cNvSpPr txBox="1">
            <a:spLocks noGrp="1"/>
          </p:cNvSpPr>
          <p:nvPr>
            <p:ph idx="4294967295"/>
          </p:nvPr>
        </p:nvSpPr>
        <p:spPr>
          <a:xfrm>
            <a:off x="474216" y="1399032"/>
            <a:ext cx="10879587" cy="4111097"/>
          </a:xfrm>
          <a:prstGeom prst="rect">
            <a:avLst/>
          </a:prstGeom>
        </p:spPr>
        <p:txBody>
          <a:bodyPr/>
          <a:lstStyle>
            <a:lvl1pPr>
              <a:defRPr/>
            </a:lvl1pPr>
            <a:lvl2pPr>
              <a:defRPr/>
            </a:lvl2pPr>
            <a:lvl3pPr>
              <a:defRPr/>
            </a:lvl3pPr>
            <a:lvl4pPr>
              <a:defRPr/>
            </a:lvl4pPr>
            <a:lvl5pPr>
              <a:defRPr/>
            </a:lvl5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3" name="Symbol zastępczy tytułu 1">
            <a:extLst>
              <a:ext uri="{FF2B5EF4-FFF2-40B4-BE49-F238E27FC236}">
                <a16:creationId xmlns:a16="http://schemas.microsoft.com/office/drawing/2014/main" id="{52399FC3-B29A-6436-6B07-BF0B249063EC}"/>
              </a:ext>
            </a:extLst>
          </p:cNvPr>
          <p:cNvSpPr txBox="1">
            <a:spLocks noGrp="1"/>
          </p:cNvSpPr>
          <p:nvPr>
            <p:ph type="title"/>
          </p:nvPr>
        </p:nvSpPr>
        <p:spPr>
          <a:xfrm>
            <a:off x="474215" y="285226"/>
            <a:ext cx="10879587" cy="540401"/>
          </a:xfrm>
          <a:prstGeom prst="rect">
            <a:avLst/>
          </a:prstGeom>
        </p:spPr>
        <p:txBody>
          <a:bodyPr/>
          <a:lstStyle>
            <a:lvl1pPr>
              <a:defRPr>
                <a:solidFill>
                  <a:schemeClr val="bg1"/>
                </a:solidFill>
              </a:defRPr>
            </a:lvl1pPr>
          </a:lstStyle>
          <a:p>
            <a:pPr lvl="0"/>
            <a:r>
              <a:rPr lang="pl-PL" dirty="0"/>
              <a:t>Kliknij, aby edytować styl</a:t>
            </a:r>
          </a:p>
        </p:txBody>
      </p:sp>
    </p:spTree>
    <p:extLst>
      <p:ext uri="{BB962C8B-B14F-4D97-AF65-F5344CB8AC3E}">
        <p14:creationId xmlns:p14="http://schemas.microsoft.com/office/powerpoint/2010/main" val="3283585389"/>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Slajd tytułowy (długi tytuł)">
    <p:spTree>
      <p:nvGrpSpPr>
        <p:cNvPr id="1" name=""/>
        <p:cNvGrpSpPr/>
        <p:nvPr/>
      </p:nvGrpSpPr>
      <p:grpSpPr>
        <a:xfrm>
          <a:off x="0" y="0"/>
          <a:ext cx="0" cy="0"/>
          <a:chOff x="0" y="0"/>
          <a:chExt cx="0" cy="0"/>
        </a:xfrm>
      </p:grpSpPr>
      <p:sp>
        <p:nvSpPr>
          <p:cNvPr id="9" name="Prostokąt 8">
            <a:extLst>
              <a:ext uri="{FF2B5EF4-FFF2-40B4-BE49-F238E27FC236}">
                <a16:creationId xmlns:a16="http://schemas.microsoft.com/office/drawing/2014/main" id="{A63EBD56-4A88-4F5C-BEAF-A33740721C44}"/>
              </a:ext>
            </a:extLst>
          </p:cNvPr>
          <p:cNvSpPr/>
          <p:nvPr userDrawn="1"/>
        </p:nvSpPr>
        <p:spPr>
          <a:xfrm>
            <a:off x="1170660" y="1790613"/>
            <a:ext cx="9851923" cy="3924815"/>
          </a:xfrm>
          <a:prstGeom prst="rect">
            <a:avLst/>
          </a:prstGeom>
          <a:solidFill>
            <a:srgbClr val="A6D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279"/>
          </a:p>
        </p:txBody>
      </p:sp>
      <p:sp>
        <p:nvSpPr>
          <p:cNvPr id="11" name="Prostokąt 10">
            <a:extLst>
              <a:ext uri="{FF2B5EF4-FFF2-40B4-BE49-F238E27FC236}">
                <a16:creationId xmlns:a16="http://schemas.microsoft.com/office/drawing/2014/main" id="{48CDFE25-4437-7188-EA7B-7D9DAD502275}"/>
              </a:ext>
            </a:extLst>
          </p:cNvPr>
          <p:cNvSpPr/>
          <p:nvPr userDrawn="1"/>
        </p:nvSpPr>
        <p:spPr>
          <a:xfrm>
            <a:off x="1" y="0"/>
            <a:ext cx="5685979" cy="262496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279"/>
          </a:p>
        </p:txBody>
      </p:sp>
      <p:pic>
        <p:nvPicPr>
          <p:cNvPr id="14" name="Obraz 13">
            <a:extLst>
              <a:ext uri="{FF2B5EF4-FFF2-40B4-BE49-F238E27FC236}">
                <a16:creationId xmlns:a16="http://schemas.microsoft.com/office/drawing/2014/main" id="{2B41AD81-079D-B212-C8B7-9A9D3BEE5179}"/>
              </a:ext>
            </a:extLst>
          </p:cNvPr>
          <p:cNvPicPr>
            <a:picLocks noChangeAspect="1"/>
          </p:cNvPicPr>
          <p:nvPr userDrawn="1"/>
        </p:nvPicPr>
        <p:blipFill>
          <a:blip r:embed="rId2">
            <a:alphaModFix amt="55000"/>
            <a:extLst>
              <a:ext uri="{28A0092B-C50C-407E-A947-70E740481C1C}">
                <a14:useLocalDpi xmlns:a14="http://schemas.microsoft.com/office/drawing/2010/main" val="0"/>
              </a:ext>
            </a:extLst>
          </a:blip>
          <a:stretch>
            <a:fillRect/>
          </a:stretch>
        </p:blipFill>
        <p:spPr>
          <a:xfrm>
            <a:off x="681485" y="490241"/>
            <a:ext cx="1066800" cy="1066800"/>
          </a:xfrm>
          <a:prstGeom prst="rect">
            <a:avLst/>
          </a:prstGeom>
        </p:spPr>
      </p:pic>
      <p:pic>
        <p:nvPicPr>
          <p:cNvPr id="15" name="Obraz 14">
            <a:extLst>
              <a:ext uri="{FF2B5EF4-FFF2-40B4-BE49-F238E27FC236}">
                <a16:creationId xmlns:a16="http://schemas.microsoft.com/office/drawing/2014/main" id="{0A433181-6EED-44B3-4822-4AF9E6BA906A}"/>
              </a:ext>
            </a:extLst>
          </p:cNvPr>
          <p:cNvPicPr>
            <a:picLocks noChangeAspect="1"/>
          </p:cNvPicPr>
          <p:nvPr userDrawn="1"/>
        </p:nvPicPr>
        <p:blipFill>
          <a:blip r:embed="rId3">
            <a:alphaModFix amt="55000"/>
            <a:extLst>
              <a:ext uri="{28A0092B-C50C-407E-A947-70E740481C1C}">
                <a14:useLocalDpi xmlns:a14="http://schemas.microsoft.com/office/drawing/2010/main" val="0"/>
              </a:ext>
            </a:extLst>
          </a:blip>
          <a:stretch>
            <a:fillRect/>
          </a:stretch>
        </p:blipFill>
        <p:spPr>
          <a:xfrm>
            <a:off x="2401255" y="490241"/>
            <a:ext cx="1066800" cy="1066800"/>
          </a:xfrm>
          <a:prstGeom prst="rect">
            <a:avLst/>
          </a:prstGeom>
        </p:spPr>
      </p:pic>
      <p:pic>
        <p:nvPicPr>
          <p:cNvPr id="16" name="Obraz 15">
            <a:extLst>
              <a:ext uri="{FF2B5EF4-FFF2-40B4-BE49-F238E27FC236}">
                <a16:creationId xmlns:a16="http://schemas.microsoft.com/office/drawing/2014/main" id="{276322E5-6025-7EA2-67FB-9F57E9210052}"/>
              </a:ext>
            </a:extLst>
          </p:cNvPr>
          <p:cNvPicPr>
            <a:picLocks noChangeAspect="1"/>
          </p:cNvPicPr>
          <p:nvPr userDrawn="1"/>
        </p:nvPicPr>
        <p:blipFill>
          <a:blip r:embed="rId4">
            <a:alphaModFix amt="55000"/>
            <a:extLst>
              <a:ext uri="{28A0092B-C50C-407E-A947-70E740481C1C}">
                <a14:useLocalDpi xmlns:a14="http://schemas.microsoft.com/office/drawing/2010/main" val="0"/>
              </a:ext>
            </a:extLst>
          </a:blip>
          <a:stretch>
            <a:fillRect/>
          </a:stretch>
        </p:blipFill>
        <p:spPr>
          <a:xfrm>
            <a:off x="4121023" y="490241"/>
            <a:ext cx="1066800" cy="1066800"/>
          </a:xfrm>
          <a:prstGeom prst="rect">
            <a:avLst/>
          </a:prstGeom>
        </p:spPr>
      </p:pic>
      <p:sp>
        <p:nvSpPr>
          <p:cNvPr id="2" name="Title 1"/>
          <p:cNvSpPr>
            <a:spLocks noGrp="1"/>
          </p:cNvSpPr>
          <p:nvPr>
            <p:ph type="ctrTitle"/>
          </p:nvPr>
        </p:nvSpPr>
        <p:spPr>
          <a:xfrm>
            <a:off x="1580332" y="2775172"/>
            <a:ext cx="9031400" cy="1004864"/>
          </a:xfrm>
        </p:spPr>
        <p:txBody>
          <a:bodyPr anchor="t" anchorCtr="0">
            <a:normAutofit/>
          </a:bodyPr>
          <a:lstStyle>
            <a:lvl1pPr algn="l">
              <a:lnSpc>
                <a:spcPts val="3629"/>
              </a:lnSpc>
              <a:defRPr sz="2903"/>
            </a:lvl1pPr>
          </a:lstStyle>
          <a:p>
            <a:r>
              <a:rPr lang="pl-PL" dirty="0"/>
              <a:t>Kliknij, aby edytować styl</a:t>
            </a:r>
            <a:endParaRPr lang="en-US" dirty="0"/>
          </a:p>
        </p:txBody>
      </p:sp>
      <p:sp>
        <p:nvSpPr>
          <p:cNvPr id="3" name="Subtitle 2"/>
          <p:cNvSpPr>
            <a:spLocks noGrp="1"/>
          </p:cNvSpPr>
          <p:nvPr>
            <p:ph type="subTitle" idx="1"/>
          </p:nvPr>
        </p:nvSpPr>
        <p:spPr>
          <a:xfrm>
            <a:off x="1580346" y="4410533"/>
            <a:ext cx="9031311" cy="979756"/>
          </a:xfrm>
        </p:spPr>
        <p:txBody>
          <a:bodyPr>
            <a:normAutofit/>
          </a:bodyPr>
          <a:lstStyle>
            <a:lvl1pPr marL="0" indent="0" algn="l">
              <a:lnSpc>
                <a:spcPts val="3175"/>
              </a:lnSpc>
              <a:buNone/>
              <a:defRPr sz="2540" b="1">
                <a:solidFill>
                  <a:schemeClr val="tx2"/>
                </a:solidFill>
              </a:defRPr>
            </a:lvl1pPr>
            <a:lvl2pPr marL="457193" indent="0" algn="ctr">
              <a:buNone/>
              <a:defRPr sz="2000"/>
            </a:lvl2pPr>
            <a:lvl3pPr marL="914382" indent="0" algn="ctr">
              <a:buNone/>
              <a:defRPr sz="1800"/>
            </a:lvl3pPr>
            <a:lvl4pPr marL="1371575" indent="0" algn="ctr">
              <a:buNone/>
              <a:defRPr sz="1600"/>
            </a:lvl4pPr>
            <a:lvl5pPr marL="1828766" indent="0" algn="ctr">
              <a:buNone/>
              <a:defRPr sz="1600"/>
            </a:lvl5pPr>
            <a:lvl6pPr marL="2285958" indent="0" algn="ctr">
              <a:buNone/>
              <a:defRPr sz="1600"/>
            </a:lvl6pPr>
            <a:lvl7pPr marL="2743149" indent="0" algn="ctr">
              <a:buNone/>
              <a:defRPr sz="1600"/>
            </a:lvl7pPr>
            <a:lvl8pPr marL="3200341" indent="0" algn="ctr">
              <a:buNone/>
              <a:defRPr sz="1600"/>
            </a:lvl8pPr>
            <a:lvl9pPr marL="3657533" indent="0" algn="ctr">
              <a:buNone/>
              <a:defRPr sz="1600"/>
            </a:lvl9pPr>
          </a:lstStyle>
          <a:p>
            <a:r>
              <a:rPr lang="pl-PL"/>
              <a:t>Kliknij, aby edytować styl wzorca podtytułu</a:t>
            </a:r>
            <a:endParaRPr lang="en-US" dirty="0"/>
          </a:p>
        </p:txBody>
      </p:sp>
      <p:sp>
        <p:nvSpPr>
          <p:cNvPr id="4" name="Date Placeholder 3"/>
          <p:cNvSpPr>
            <a:spLocks noGrp="1"/>
          </p:cNvSpPr>
          <p:nvPr>
            <p:ph type="dt" sz="half" idx="10"/>
          </p:nvPr>
        </p:nvSpPr>
        <p:spPr>
          <a:xfrm>
            <a:off x="8968959" y="490243"/>
            <a:ext cx="2052383" cy="316709"/>
          </a:xfrm>
          <a:prstGeom prst="rect">
            <a:avLst/>
          </a:prstGeom>
        </p:spPr>
        <p:txBody>
          <a:bodyPr lIns="0" tIns="0" rIns="0" bIns="0"/>
          <a:lstStyle>
            <a:lvl1pPr algn="r">
              <a:lnSpc>
                <a:spcPts val="1633"/>
              </a:lnSpc>
              <a:defRPr sz="1271">
                <a:solidFill>
                  <a:schemeClr val="tx2"/>
                </a:solidFill>
                <a:latin typeface="Open Sans" pitchFamily="2" charset="0"/>
                <a:ea typeface="Open Sans" pitchFamily="2" charset="0"/>
                <a:cs typeface="Open Sans" pitchFamily="2" charset="0"/>
              </a:defRPr>
            </a:lvl1pPr>
          </a:lstStyle>
          <a:p>
            <a:fld id="{D2A3D249-6366-4532-95C2-9DDC07D17B44}" type="datetime1">
              <a:rPr lang="pl-PL" smtClean="0"/>
              <a:t>9.04.2026</a:t>
            </a:fld>
            <a:endParaRPr lang="pl-PL" dirty="0"/>
          </a:p>
        </p:txBody>
      </p:sp>
      <p:pic>
        <p:nvPicPr>
          <p:cNvPr id="8" name="Obraz 7">
            <a:extLst>
              <a:ext uri="{FF2B5EF4-FFF2-40B4-BE49-F238E27FC236}">
                <a16:creationId xmlns:a16="http://schemas.microsoft.com/office/drawing/2014/main" id="{500FFCFA-D3A4-40A4-E76C-99575547246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03124" y="5779696"/>
            <a:ext cx="1870176" cy="1094925"/>
          </a:xfrm>
          <a:prstGeom prst="rect">
            <a:avLst/>
          </a:prstGeom>
        </p:spPr>
      </p:pic>
      <p:pic>
        <p:nvPicPr>
          <p:cNvPr id="10" name="Obraz 9">
            <a:extLst>
              <a:ext uri="{FF2B5EF4-FFF2-40B4-BE49-F238E27FC236}">
                <a16:creationId xmlns:a16="http://schemas.microsoft.com/office/drawing/2014/main" id="{DC91A070-16DB-C0E1-0B7B-93924541A6E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292349" y="5779696"/>
            <a:ext cx="3037684" cy="1094925"/>
          </a:xfrm>
          <a:prstGeom prst="rect">
            <a:avLst/>
          </a:prstGeom>
        </p:spPr>
      </p:pic>
      <p:pic>
        <p:nvPicPr>
          <p:cNvPr id="12" name="Obraz 11">
            <a:extLst>
              <a:ext uri="{FF2B5EF4-FFF2-40B4-BE49-F238E27FC236}">
                <a16:creationId xmlns:a16="http://schemas.microsoft.com/office/drawing/2014/main" id="{AB280FEF-799B-B9CA-10D2-815DA71DA23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245085" y="5779088"/>
            <a:ext cx="2583652" cy="1096469"/>
          </a:xfrm>
          <a:prstGeom prst="rect">
            <a:avLst/>
          </a:prstGeom>
        </p:spPr>
      </p:pic>
      <p:pic>
        <p:nvPicPr>
          <p:cNvPr id="7" name="Obraz 6">
            <a:extLst>
              <a:ext uri="{FF2B5EF4-FFF2-40B4-BE49-F238E27FC236}">
                <a16:creationId xmlns:a16="http://schemas.microsoft.com/office/drawing/2014/main" id="{D99AC2CA-7069-4A8E-9D19-13E7BFB1BE12}"/>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169417" y="1790613"/>
            <a:ext cx="4516563" cy="832380"/>
          </a:xfrm>
          <a:prstGeom prst="rect">
            <a:avLst/>
          </a:prstGeom>
        </p:spPr>
      </p:pic>
    </p:spTree>
    <p:extLst>
      <p:ext uri="{BB962C8B-B14F-4D97-AF65-F5344CB8AC3E}">
        <p14:creationId xmlns:p14="http://schemas.microsoft.com/office/powerpoint/2010/main" val="3253783916"/>
      </p:ext>
    </p:extLst>
  </p:cSld>
  <p:clrMapOvr>
    <a:masterClrMapping/>
  </p:clrMapOvr>
  <p:extLst>
    <p:ext uri="{DCECCB84-F9BA-43D5-87BE-67443E8EF086}">
      <p15:sldGuideLst xmlns:p15="http://schemas.microsoft.com/office/powerpoint/2012/main">
        <p15:guide id="1" pos="165">
          <p15:clr>
            <a:srgbClr val="FBAE40"/>
          </p15:clr>
        </p15:guide>
        <p15:guide id="2" orient="horz" pos="77">
          <p15:clr>
            <a:srgbClr val="FBAE40"/>
          </p15:clr>
        </p15:guide>
        <p15:guide id="3" orient="horz" pos="1620">
          <p15:clr>
            <a:srgbClr val="FBAE40"/>
          </p15:clr>
        </p15:guide>
        <p15:guide id="4" orient="horz" pos="231">
          <p15:clr>
            <a:srgbClr val="FBAE40"/>
          </p15:clr>
        </p15:guide>
        <p15:guide id="5" orient="horz" pos="386">
          <p15:clr>
            <a:srgbClr val="FBAE40"/>
          </p15:clr>
        </p15:guide>
        <p15:guide id="6" orient="horz" pos="540">
          <p15:clr>
            <a:srgbClr val="FBAE40"/>
          </p15:clr>
        </p15:guide>
        <p15:guide id="7" orient="horz" pos="694">
          <p15:clr>
            <a:srgbClr val="FBAE40"/>
          </p15:clr>
        </p15:guide>
        <p15:guide id="8" orient="horz" pos="848">
          <p15:clr>
            <a:srgbClr val="FBAE40"/>
          </p15:clr>
        </p15:guide>
        <p15:guide id="9" orient="horz" pos="1003">
          <p15:clr>
            <a:srgbClr val="FBAE40"/>
          </p15:clr>
        </p15:guide>
        <p15:guide id="10" orient="horz" pos="1157">
          <p15:clr>
            <a:srgbClr val="FBAE40"/>
          </p15:clr>
        </p15:guide>
        <p15:guide id="11" orient="horz" pos="1311">
          <p15:clr>
            <a:srgbClr val="FBAE40"/>
          </p15:clr>
        </p15:guide>
        <p15:guide id="12" orient="horz" pos="1466">
          <p15:clr>
            <a:srgbClr val="FBAE40"/>
          </p15:clr>
        </p15:guide>
        <p15:guide id="13" orient="horz" pos="1774">
          <p15:clr>
            <a:srgbClr val="FBAE40"/>
          </p15:clr>
        </p15:guide>
        <p15:guide id="14" orient="horz" pos="1929">
          <p15:clr>
            <a:srgbClr val="FBAE40"/>
          </p15:clr>
        </p15:guide>
        <p15:guide id="15" orient="horz" pos="2083">
          <p15:clr>
            <a:srgbClr val="FBAE40"/>
          </p15:clr>
        </p15:guide>
        <p15:guide id="16" orient="horz" pos="2237">
          <p15:clr>
            <a:srgbClr val="FBAE40"/>
          </p15:clr>
        </p15:guide>
        <p15:guide id="17" orient="horz" pos="2392">
          <p15:clr>
            <a:srgbClr val="FBAE40"/>
          </p15:clr>
        </p15:guide>
        <p15:guide id="18" orient="horz" pos="2546">
          <p15:clr>
            <a:srgbClr val="FBAE40"/>
          </p15:clr>
        </p15:guide>
        <p15:guide id="19" orient="horz" pos="2700">
          <p15:clr>
            <a:srgbClr val="FBAE40"/>
          </p15:clr>
        </p15:guide>
        <p15:guide id="20" orient="horz" pos="2854">
          <p15:clr>
            <a:srgbClr val="FBAE40"/>
          </p15:clr>
        </p15:guide>
        <p15:guide id="21" orient="horz" pos="3009">
          <p15:clr>
            <a:srgbClr val="FBAE40"/>
          </p15:clr>
        </p15:guide>
        <p15:guide id="22" orient="horz" pos="3163">
          <p15:clr>
            <a:srgbClr val="FBAE40"/>
          </p15:clr>
        </p15:guide>
        <p15:guide id="23" pos="358">
          <p15:clr>
            <a:srgbClr val="FBAE40"/>
          </p15:clr>
        </p15:guide>
        <p15:guide id="24" pos="552">
          <p15:clr>
            <a:srgbClr val="FBAE40"/>
          </p15:clr>
        </p15:guide>
        <p15:guide id="25" pos="747">
          <p15:clr>
            <a:srgbClr val="FBAE40"/>
          </p15:clr>
        </p15:guide>
        <p15:guide id="26" pos="941">
          <p15:clr>
            <a:srgbClr val="FBAE40"/>
          </p15:clr>
        </p15:guide>
        <p15:guide id="27" pos="1135">
          <p15:clr>
            <a:srgbClr val="FBAE40"/>
          </p15:clr>
        </p15:guide>
        <p15:guide id="28" pos="1328">
          <p15:clr>
            <a:srgbClr val="FBAE40"/>
          </p15:clr>
        </p15:guide>
        <p15:guide id="29" pos="1522">
          <p15:clr>
            <a:srgbClr val="FBAE40"/>
          </p15:clr>
        </p15:guide>
        <p15:guide id="30" pos="1716">
          <p15:clr>
            <a:srgbClr val="FBAE40"/>
          </p15:clr>
        </p15:guide>
        <p15:guide id="31" pos="1911">
          <p15:clr>
            <a:srgbClr val="FBAE40"/>
          </p15:clr>
        </p15:guide>
        <p15:guide id="32" pos="2104">
          <p15:clr>
            <a:srgbClr val="FBAE40"/>
          </p15:clr>
        </p15:guide>
        <p15:guide id="33" pos="2298">
          <p15:clr>
            <a:srgbClr val="FBAE40"/>
          </p15:clr>
        </p15:guide>
        <p15:guide id="34" pos="2492">
          <p15:clr>
            <a:srgbClr val="FBAE40"/>
          </p15:clr>
        </p15:guide>
        <p15:guide id="35" pos="2686">
          <p15:clr>
            <a:srgbClr val="FBAE40"/>
          </p15:clr>
        </p15:guide>
        <p15:guide id="36" pos="2880">
          <p15:clr>
            <a:srgbClr val="FBAE40"/>
          </p15:clr>
        </p15:guide>
        <p15:guide id="37" pos="3074">
          <p15:clr>
            <a:srgbClr val="FBAE40"/>
          </p15:clr>
        </p15:guide>
        <p15:guide id="38" pos="3268">
          <p15:clr>
            <a:srgbClr val="FBAE40"/>
          </p15:clr>
        </p15:guide>
        <p15:guide id="39" pos="3462">
          <p15:clr>
            <a:srgbClr val="FBAE40"/>
          </p15:clr>
        </p15:guide>
        <p15:guide id="40" pos="3656">
          <p15:clr>
            <a:srgbClr val="FBAE40"/>
          </p15:clr>
        </p15:guide>
        <p15:guide id="41" pos="3849">
          <p15:clr>
            <a:srgbClr val="FBAE40"/>
          </p15:clr>
        </p15:guide>
        <p15:guide id="42" pos="4044">
          <p15:clr>
            <a:srgbClr val="FBAE40"/>
          </p15:clr>
        </p15:guide>
        <p15:guide id="43" pos="4238">
          <p15:clr>
            <a:srgbClr val="FBAE40"/>
          </p15:clr>
        </p15:guide>
        <p15:guide id="44" pos="4432">
          <p15:clr>
            <a:srgbClr val="FBAE40"/>
          </p15:clr>
        </p15:guide>
        <p15:guide id="45" pos="4625">
          <p15:clr>
            <a:srgbClr val="FBAE40"/>
          </p15:clr>
        </p15:guide>
        <p15:guide id="46" pos="4819">
          <p15:clr>
            <a:srgbClr val="FBAE40"/>
          </p15:clr>
        </p15:guide>
        <p15:guide id="47" pos="5013">
          <p15:clr>
            <a:srgbClr val="FBAE40"/>
          </p15:clr>
        </p15:guide>
        <p15:guide id="48" pos="5208">
          <p15:clr>
            <a:srgbClr val="FBAE40"/>
          </p15:clr>
        </p15:guide>
        <p15:guide id="49" pos="5402">
          <p15:clr>
            <a:srgbClr val="FBAE40"/>
          </p15:clr>
        </p15:guide>
        <p15:guide id="50" pos="5595">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2_Slajd tytułowy (długi tytuł)">
    <p:spTree>
      <p:nvGrpSpPr>
        <p:cNvPr id="1" name=""/>
        <p:cNvGrpSpPr/>
        <p:nvPr/>
      </p:nvGrpSpPr>
      <p:grpSpPr>
        <a:xfrm>
          <a:off x="0" y="0"/>
          <a:ext cx="0" cy="0"/>
          <a:chOff x="0" y="0"/>
          <a:chExt cx="0" cy="0"/>
        </a:xfrm>
      </p:grpSpPr>
      <p:sp>
        <p:nvSpPr>
          <p:cNvPr id="30" name="Prostokąt 29">
            <a:extLst>
              <a:ext uri="{FF2B5EF4-FFF2-40B4-BE49-F238E27FC236}">
                <a16:creationId xmlns:a16="http://schemas.microsoft.com/office/drawing/2014/main" id="{C0CA1683-BBD7-49B1-A28E-B898DDE62117}"/>
              </a:ext>
            </a:extLst>
          </p:cNvPr>
          <p:cNvSpPr/>
          <p:nvPr userDrawn="1"/>
        </p:nvSpPr>
        <p:spPr>
          <a:xfrm>
            <a:off x="1" y="0"/>
            <a:ext cx="5685979" cy="262496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279"/>
          </a:p>
        </p:txBody>
      </p:sp>
      <p:sp>
        <p:nvSpPr>
          <p:cNvPr id="9" name="Prostokąt 8">
            <a:extLst>
              <a:ext uri="{FF2B5EF4-FFF2-40B4-BE49-F238E27FC236}">
                <a16:creationId xmlns:a16="http://schemas.microsoft.com/office/drawing/2014/main" id="{A63EBD56-4A88-4F5C-BEAF-A33740721C44}"/>
              </a:ext>
            </a:extLst>
          </p:cNvPr>
          <p:cNvSpPr/>
          <p:nvPr userDrawn="1"/>
        </p:nvSpPr>
        <p:spPr>
          <a:xfrm>
            <a:off x="1169419" y="1799461"/>
            <a:ext cx="9853164" cy="3915965"/>
          </a:xfrm>
          <a:prstGeom prst="rect">
            <a:avLst/>
          </a:prstGeom>
          <a:solidFill>
            <a:srgbClr val="A6D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279"/>
          </a:p>
        </p:txBody>
      </p:sp>
      <p:sp>
        <p:nvSpPr>
          <p:cNvPr id="2" name="Title 1"/>
          <p:cNvSpPr>
            <a:spLocks noGrp="1"/>
          </p:cNvSpPr>
          <p:nvPr>
            <p:ph type="ctrTitle"/>
          </p:nvPr>
        </p:nvSpPr>
        <p:spPr>
          <a:xfrm>
            <a:off x="1580332" y="2785255"/>
            <a:ext cx="9031400" cy="986800"/>
          </a:xfrm>
        </p:spPr>
        <p:txBody>
          <a:bodyPr anchor="t" anchorCtr="0">
            <a:normAutofit/>
          </a:bodyPr>
          <a:lstStyle>
            <a:lvl1pPr algn="l">
              <a:lnSpc>
                <a:spcPts val="3629"/>
              </a:lnSpc>
              <a:defRPr sz="2903"/>
            </a:lvl1pPr>
          </a:lstStyle>
          <a:p>
            <a:r>
              <a:rPr lang="pl-PL" dirty="0"/>
              <a:t>Kliknij, aby edytować styl</a:t>
            </a:r>
            <a:endParaRPr lang="en-US" dirty="0"/>
          </a:p>
        </p:txBody>
      </p:sp>
      <p:sp>
        <p:nvSpPr>
          <p:cNvPr id="3" name="Subtitle 2"/>
          <p:cNvSpPr>
            <a:spLocks noGrp="1"/>
          </p:cNvSpPr>
          <p:nvPr>
            <p:ph type="subTitle" idx="1"/>
          </p:nvPr>
        </p:nvSpPr>
        <p:spPr>
          <a:xfrm>
            <a:off x="1580346" y="4410533"/>
            <a:ext cx="9031311" cy="979756"/>
          </a:xfrm>
        </p:spPr>
        <p:txBody>
          <a:bodyPr>
            <a:normAutofit/>
          </a:bodyPr>
          <a:lstStyle>
            <a:lvl1pPr marL="0" indent="0" algn="l">
              <a:lnSpc>
                <a:spcPts val="3175"/>
              </a:lnSpc>
              <a:buNone/>
              <a:defRPr sz="2540" b="1">
                <a:solidFill>
                  <a:schemeClr val="tx2"/>
                </a:solidFill>
              </a:defRPr>
            </a:lvl1pPr>
            <a:lvl2pPr marL="457193" indent="0" algn="ctr">
              <a:buNone/>
              <a:defRPr sz="2000"/>
            </a:lvl2pPr>
            <a:lvl3pPr marL="914382" indent="0" algn="ctr">
              <a:buNone/>
              <a:defRPr sz="1800"/>
            </a:lvl3pPr>
            <a:lvl4pPr marL="1371575" indent="0" algn="ctr">
              <a:buNone/>
              <a:defRPr sz="1600"/>
            </a:lvl4pPr>
            <a:lvl5pPr marL="1828766" indent="0" algn="ctr">
              <a:buNone/>
              <a:defRPr sz="1600"/>
            </a:lvl5pPr>
            <a:lvl6pPr marL="2285958" indent="0" algn="ctr">
              <a:buNone/>
              <a:defRPr sz="1600"/>
            </a:lvl6pPr>
            <a:lvl7pPr marL="2743149" indent="0" algn="ctr">
              <a:buNone/>
              <a:defRPr sz="1600"/>
            </a:lvl7pPr>
            <a:lvl8pPr marL="3200341" indent="0" algn="ctr">
              <a:buNone/>
              <a:defRPr sz="1600"/>
            </a:lvl8pPr>
            <a:lvl9pPr marL="3657533" indent="0" algn="ctr">
              <a:buNone/>
              <a:defRPr sz="1600"/>
            </a:lvl9pPr>
          </a:lstStyle>
          <a:p>
            <a:r>
              <a:rPr lang="pl-PL"/>
              <a:t>Kliknij, aby edytować styl wzorca podtytułu</a:t>
            </a:r>
            <a:endParaRPr lang="en-US" dirty="0"/>
          </a:p>
        </p:txBody>
      </p:sp>
      <p:sp>
        <p:nvSpPr>
          <p:cNvPr id="4" name="Date Placeholder 3"/>
          <p:cNvSpPr>
            <a:spLocks noGrp="1"/>
          </p:cNvSpPr>
          <p:nvPr>
            <p:ph type="dt" sz="half" idx="10"/>
          </p:nvPr>
        </p:nvSpPr>
        <p:spPr>
          <a:xfrm>
            <a:off x="8968959" y="490243"/>
            <a:ext cx="2052383" cy="316709"/>
          </a:xfrm>
          <a:prstGeom prst="rect">
            <a:avLst/>
          </a:prstGeom>
        </p:spPr>
        <p:txBody>
          <a:bodyPr lIns="0" tIns="0" rIns="0" bIns="0"/>
          <a:lstStyle>
            <a:lvl1pPr algn="r">
              <a:lnSpc>
                <a:spcPts val="1633"/>
              </a:lnSpc>
              <a:defRPr sz="1271">
                <a:solidFill>
                  <a:schemeClr val="tx2"/>
                </a:solidFill>
                <a:latin typeface="Open Sans" pitchFamily="2" charset="0"/>
                <a:ea typeface="Open Sans" pitchFamily="2" charset="0"/>
                <a:cs typeface="Open Sans" pitchFamily="2" charset="0"/>
              </a:defRPr>
            </a:lvl1pPr>
          </a:lstStyle>
          <a:p>
            <a:fld id="{68EEE8EE-D7CF-4F1D-849B-3E54D1DD80B0}" type="datetime1">
              <a:rPr lang="pl-PL" smtClean="0"/>
              <a:t>9.04.2026</a:t>
            </a:fld>
            <a:endParaRPr lang="pl-PL" dirty="0"/>
          </a:p>
        </p:txBody>
      </p:sp>
      <p:pic>
        <p:nvPicPr>
          <p:cNvPr id="6" name="Obraz 5">
            <a:extLst>
              <a:ext uri="{FF2B5EF4-FFF2-40B4-BE49-F238E27FC236}">
                <a16:creationId xmlns:a16="http://schemas.microsoft.com/office/drawing/2014/main" id="{039E0742-6ADE-F448-8437-7F591E1D07FA}"/>
              </a:ext>
            </a:extLst>
          </p:cNvPr>
          <p:cNvPicPr>
            <a:picLocks noChangeAspect="1"/>
          </p:cNvPicPr>
          <p:nvPr userDrawn="1"/>
        </p:nvPicPr>
        <p:blipFill>
          <a:blip r:embed="rId2">
            <a:alphaModFix amt="55000"/>
            <a:extLst>
              <a:ext uri="{28A0092B-C50C-407E-A947-70E740481C1C}">
                <a14:useLocalDpi xmlns:a14="http://schemas.microsoft.com/office/drawing/2010/main" val="0"/>
              </a:ext>
            </a:extLst>
          </a:blip>
          <a:stretch>
            <a:fillRect/>
          </a:stretch>
        </p:blipFill>
        <p:spPr>
          <a:xfrm>
            <a:off x="536768" y="1099736"/>
            <a:ext cx="457200" cy="457200"/>
          </a:xfrm>
          <a:prstGeom prst="rect">
            <a:avLst/>
          </a:prstGeom>
        </p:spPr>
      </p:pic>
      <p:pic>
        <p:nvPicPr>
          <p:cNvPr id="17" name="Obraz 16">
            <a:extLst>
              <a:ext uri="{FF2B5EF4-FFF2-40B4-BE49-F238E27FC236}">
                <a16:creationId xmlns:a16="http://schemas.microsoft.com/office/drawing/2014/main" id="{F60567DB-D582-D44E-A6AD-12B2B5F1FE7B}"/>
              </a:ext>
            </a:extLst>
          </p:cNvPr>
          <p:cNvPicPr>
            <a:picLocks noChangeAspect="1"/>
          </p:cNvPicPr>
          <p:nvPr userDrawn="1"/>
        </p:nvPicPr>
        <p:blipFill>
          <a:blip r:embed="rId3">
            <a:alphaModFix amt="55000"/>
            <a:extLst>
              <a:ext uri="{28A0092B-C50C-407E-A947-70E740481C1C}">
                <a14:useLocalDpi xmlns:a14="http://schemas.microsoft.com/office/drawing/2010/main" val="0"/>
              </a:ext>
            </a:extLst>
          </a:blip>
          <a:stretch>
            <a:fillRect/>
          </a:stretch>
        </p:blipFill>
        <p:spPr>
          <a:xfrm>
            <a:off x="1349232" y="466071"/>
            <a:ext cx="457200" cy="457200"/>
          </a:xfrm>
          <a:prstGeom prst="rect">
            <a:avLst/>
          </a:prstGeom>
        </p:spPr>
      </p:pic>
      <p:pic>
        <p:nvPicPr>
          <p:cNvPr id="19" name="Obraz 18">
            <a:extLst>
              <a:ext uri="{FF2B5EF4-FFF2-40B4-BE49-F238E27FC236}">
                <a16:creationId xmlns:a16="http://schemas.microsoft.com/office/drawing/2014/main" id="{39EEE39C-033E-F640-8C4C-E23D91BEA336}"/>
              </a:ext>
            </a:extLst>
          </p:cNvPr>
          <p:cNvPicPr>
            <a:picLocks noChangeAspect="1"/>
          </p:cNvPicPr>
          <p:nvPr userDrawn="1"/>
        </p:nvPicPr>
        <p:blipFill>
          <a:blip r:embed="rId4">
            <a:alphaModFix amt="55000"/>
            <a:extLst>
              <a:ext uri="{28A0092B-C50C-407E-A947-70E740481C1C}">
                <a14:useLocalDpi xmlns:a14="http://schemas.microsoft.com/office/drawing/2010/main" val="0"/>
              </a:ext>
            </a:extLst>
          </a:blip>
          <a:stretch>
            <a:fillRect/>
          </a:stretch>
        </p:blipFill>
        <p:spPr>
          <a:xfrm>
            <a:off x="1366635" y="1099736"/>
            <a:ext cx="457200" cy="457200"/>
          </a:xfrm>
          <a:prstGeom prst="rect">
            <a:avLst/>
          </a:prstGeom>
        </p:spPr>
      </p:pic>
      <p:pic>
        <p:nvPicPr>
          <p:cNvPr id="21" name="Obraz 20">
            <a:extLst>
              <a:ext uri="{FF2B5EF4-FFF2-40B4-BE49-F238E27FC236}">
                <a16:creationId xmlns:a16="http://schemas.microsoft.com/office/drawing/2014/main" id="{C169AC8E-96EA-1048-803E-97D6CEE5E102}"/>
              </a:ext>
            </a:extLst>
          </p:cNvPr>
          <p:cNvPicPr>
            <a:picLocks noChangeAspect="1"/>
          </p:cNvPicPr>
          <p:nvPr userDrawn="1"/>
        </p:nvPicPr>
        <p:blipFill>
          <a:blip r:embed="rId5">
            <a:alphaModFix amt="55000"/>
            <a:extLst>
              <a:ext uri="{28A0092B-C50C-407E-A947-70E740481C1C}">
                <a14:useLocalDpi xmlns:a14="http://schemas.microsoft.com/office/drawing/2010/main" val="0"/>
              </a:ext>
            </a:extLst>
          </a:blip>
          <a:stretch>
            <a:fillRect/>
          </a:stretch>
        </p:blipFill>
        <p:spPr>
          <a:xfrm>
            <a:off x="4656747" y="459195"/>
            <a:ext cx="457200" cy="457200"/>
          </a:xfrm>
          <a:prstGeom prst="rect">
            <a:avLst/>
          </a:prstGeom>
        </p:spPr>
      </p:pic>
      <p:pic>
        <p:nvPicPr>
          <p:cNvPr id="23" name="Obraz 22">
            <a:extLst>
              <a:ext uri="{FF2B5EF4-FFF2-40B4-BE49-F238E27FC236}">
                <a16:creationId xmlns:a16="http://schemas.microsoft.com/office/drawing/2014/main" id="{D5D90F56-CFD2-1A40-B479-B556FC2D370D}"/>
              </a:ext>
            </a:extLst>
          </p:cNvPr>
          <p:cNvPicPr>
            <a:picLocks noChangeAspect="1"/>
          </p:cNvPicPr>
          <p:nvPr userDrawn="1"/>
        </p:nvPicPr>
        <p:blipFill>
          <a:blip r:embed="rId6">
            <a:alphaModFix amt="55000"/>
            <a:extLst>
              <a:ext uri="{28A0092B-C50C-407E-A947-70E740481C1C}">
                <a14:useLocalDpi xmlns:a14="http://schemas.microsoft.com/office/drawing/2010/main" val="0"/>
              </a:ext>
            </a:extLst>
          </a:blip>
          <a:stretch>
            <a:fillRect/>
          </a:stretch>
        </p:blipFill>
        <p:spPr>
          <a:xfrm>
            <a:off x="527381" y="466069"/>
            <a:ext cx="457200" cy="457200"/>
          </a:xfrm>
          <a:prstGeom prst="rect">
            <a:avLst/>
          </a:prstGeom>
        </p:spPr>
      </p:pic>
      <p:pic>
        <p:nvPicPr>
          <p:cNvPr id="25" name="Obraz 24">
            <a:extLst>
              <a:ext uri="{FF2B5EF4-FFF2-40B4-BE49-F238E27FC236}">
                <a16:creationId xmlns:a16="http://schemas.microsoft.com/office/drawing/2014/main" id="{48E96C1A-FA5C-A24F-9872-8608B9B3BC4F}"/>
              </a:ext>
            </a:extLst>
          </p:cNvPr>
          <p:cNvPicPr>
            <a:picLocks noChangeAspect="1"/>
          </p:cNvPicPr>
          <p:nvPr userDrawn="1"/>
        </p:nvPicPr>
        <p:blipFill>
          <a:blip r:embed="rId7">
            <a:alphaModFix amt="55000"/>
            <a:extLst>
              <a:ext uri="{28A0092B-C50C-407E-A947-70E740481C1C}">
                <a14:useLocalDpi xmlns:a14="http://schemas.microsoft.com/office/drawing/2010/main" val="0"/>
              </a:ext>
            </a:extLst>
          </a:blip>
          <a:stretch>
            <a:fillRect/>
          </a:stretch>
        </p:blipFill>
        <p:spPr>
          <a:xfrm>
            <a:off x="2191972" y="1109228"/>
            <a:ext cx="457200" cy="457200"/>
          </a:xfrm>
          <a:prstGeom prst="rect">
            <a:avLst/>
          </a:prstGeom>
        </p:spPr>
      </p:pic>
      <p:pic>
        <p:nvPicPr>
          <p:cNvPr id="27" name="Obraz 26">
            <a:extLst>
              <a:ext uri="{FF2B5EF4-FFF2-40B4-BE49-F238E27FC236}">
                <a16:creationId xmlns:a16="http://schemas.microsoft.com/office/drawing/2014/main" id="{28B2440F-CBE5-784D-ADC8-E797F64F472B}"/>
              </a:ext>
            </a:extLst>
          </p:cNvPr>
          <p:cNvPicPr>
            <a:picLocks noChangeAspect="1"/>
          </p:cNvPicPr>
          <p:nvPr userDrawn="1"/>
        </p:nvPicPr>
        <p:blipFill>
          <a:blip r:embed="rId8">
            <a:alphaModFix amt="55000"/>
            <a:extLst>
              <a:ext uri="{28A0092B-C50C-407E-A947-70E740481C1C}">
                <a14:useLocalDpi xmlns:a14="http://schemas.microsoft.com/office/drawing/2010/main" val="0"/>
              </a:ext>
            </a:extLst>
          </a:blip>
          <a:stretch>
            <a:fillRect/>
          </a:stretch>
        </p:blipFill>
        <p:spPr>
          <a:xfrm>
            <a:off x="3001985" y="463984"/>
            <a:ext cx="457200" cy="457200"/>
          </a:xfrm>
          <a:prstGeom prst="rect">
            <a:avLst/>
          </a:prstGeom>
        </p:spPr>
      </p:pic>
      <p:pic>
        <p:nvPicPr>
          <p:cNvPr id="29" name="Obraz 28">
            <a:extLst>
              <a:ext uri="{FF2B5EF4-FFF2-40B4-BE49-F238E27FC236}">
                <a16:creationId xmlns:a16="http://schemas.microsoft.com/office/drawing/2014/main" id="{1C717A0E-10D0-FA43-BF65-49909BDCEAFA}"/>
              </a:ext>
            </a:extLst>
          </p:cNvPr>
          <p:cNvPicPr>
            <a:picLocks noChangeAspect="1"/>
          </p:cNvPicPr>
          <p:nvPr userDrawn="1"/>
        </p:nvPicPr>
        <p:blipFill>
          <a:blip r:embed="rId9">
            <a:alphaModFix amt="55000"/>
            <a:extLst>
              <a:ext uri="{28A0092B-C50C-407E-A947-70E740481C1C}">
                <a14:useLocalDpi xmlns:a14="http://schemas.microsoft.com/office/drawing/2010/main" val="0"/>
              </a:ext>
            </a:extLst>
          </a:blip>
          <a:stretch>
            <a:fillRect/>
          </a:stretch>
        </p:blipFill>
        <p:spPr>
          <a:xfrm>
            <a:off x="3825724" y="456456"/>
            <a:ext cx="457200" cy="457200"/>
          </a:xfrm>
          <a:prstGeom prst="rect">
            <a:avLst/>
          </a:prstGeom>
        </p:spPr>
      </p:pic>
      <p:pic>
        <p:nvPicPr>
          <p:cNvPr id="31" name="Obraz 30">
            <a:extLst>
              <a:ext uri="{FF2B5EF4-FFF2-40B4-BE49-F238E27FC236}">
                <a16:creationId xmlns:a16="http://schemas.microsoft.com/office/drawing/2014/main" id="{A2891D6F-956C-9342-B2BB-C701A5BC5154}"/>
              </a:ext>
            </a:extLst>
          </p:cNvPr>
          <p:cNvPicPr>
            <a:picLocks noChangeAspect="1"/>
          </p:cNvPicPr>
          <p:nvPr userDrawn="1"/>
        </p:nvPicPr>
        <p:blipFill>
          <a:blip r:embed="rId10">
            <a:alphaModFix amt="55000"/>
            <a:extLst>
              <a:ext uri="{28A0092B-C50C-407E-A947-70E740481C1C}">
                <a14:useLocalDpi xmlns:a14="http://schemas.microsoft.com/office/drawing/2010/main" val="0"/>
              </a:ext>
            </a:extLst>
          </a:blip>
          <a:stretch>
            <a:fillRect/>
          </a:stretch>
        </p:blipFill>
        <p:spPr>
          <a:xfrm>
            <a:off x="2178245" y="452669"/>
            <a:ext cx="457200" cy="457200"/>
          </a:xfrm>
          <a:prstGeom prst="rect">
            <a:avLst/>
          </a:prstGeom>
        </p:spPr>
      </p:pic>
      <p:pic>
        <p:nvPicPr>
          <p:cNvPr id="33" name="Obraz 32">
            <a:extLst>
              <a:ext uri="{FF2B5EF4-FFF2-40B4-BE49-F238E27FC236}">
                <a16:creationId xmlns:a16="http://schemas.microsoft.com/office/drawing/2014/main" id="{7DE0C268-A93E-1C47-9AA3-10F1F10D0971}"/>
              </a:ext>
            </a:extLst>
          </p:cNvPr>
          <p:cNvPicPr>
            <a:picLocks noChangeAspect="1"/>
          </p:cNvPicPr>
          <p:nvPr userDrawn="1"/>
        </p:nvPicPr>
        <p:blipFill>
          <a:blip r:embed="rId11">
            <a:alphaModFix amt="55000"/>
            <a:extLst>
              <a:ext uri="{28A0092B-C50C-407E-A947-70E740481C1C}">
                <a14:useLocalDpi xmlns:a14="http://schemas.microsoft.com/office/drawing/2010/main" val="0"/>
              </a:ext>
            </a:extLst>
          </a:blip>
          <a:stretch>
            <a:fillRect/>
          </a:stretch>
        </p:blipFill>
        <p:spPr>
          <a:xfrm>
            <a:off x="3823197" y="1106649"/>
            <a:ext cx="457200" cy="457200"/>
          </a:xfrm>
          <a:prstGeom prst="rect">
            <a:avLst/>
          </a:prstGeom>
        </p:spPr>
      </p:pic>
      <p:pic>
        <p:nvPicPr>
          <p:cNvPr id="35" name="Obraz 34">
            <a:extLst>
              <a:ext uri="{FF2B5EF4-FFF2-40B4-BE49-F238E27FC236}">
                <a16:creationId xmlns:a16="http://schemas.microsoft.com/office/drawing/2014/main" id="{45508241-FE91-D847-8686-4F72BD314220}"/>
              </a:ext>
            </a:extLst>
          </p:cNvPr>
          <p:cNvPicPr>
            <a:picLocks noChangeAspect="1"/>
          </p:cNvPicPr>
          <p:nvPr userDrawn="1"/>
        </p:nvPicPr>
        <p:blipFill>
          <a:blip r:embed="rId12">
            <a:alphaModFix amt="55000"/>
            <a:extLst>
              <a:ext uri="{28A0092B-C50C-407E-A947-70E740481C1C}">
                <a14:useLocalDpi xmlns:a14="http://schemas.microsoft.com/office/drawing/2010/main" val="0"/>
              </a:ext>
            </a:extLst>
          </a:blip>
          <a:stretch>
            <a:fillRect/>
          </a:stretch>
        </p:blipFill>
        <p:spPr>
          <a:xfrm>
            <a:off x="4656551" y="1105345"/>
            <a:ext cx="457200" cy="457200"/>
          </a:xfrm>
          <a:prstGeom prst="rect">
            <a:avLst/>
          </a:prstGeom>
        </p:spPr>
      </p:pic>
      <p:pic>
        <p:nvPicPr>
          <p:cNvPr id="37" name="Obraz 36">
            <a:extLst>
              <a:ext uri="{FF2B5EF4-FFF2-40B4-BE49-F238E27FC236}">
                <a16:creationId xmlns:a16="http://schemas.microsoft.com/office/drawing/2014/main" id="{EB9A3203-260A-FA4A-9526-A6276A5756DA}"/>
              </a:ext>
            </a:extLst>
          </p:cNvPr>
          <p:cNvPicPr>
            <a:picLocks noChangeAspect="1"/>
          </p:cNvPicPr>
          <p:nvPr userDrawn="1"/>
        </p:nvPicPr>
        <p:blipFill>
          <a:blip r:embed="rId13">
            <a:alphaModFix amt="55000"/>
            <a:extLst>
              <a:ext uri="{28A0092B-C50C-407E-A947-70E740481C1C}">
                <a14:useLocalDpi xmlns:a14="http://schemas.microsoft.com/office/drawing/2010/main" val="0"/>
              </a:ext>
            </a:extLst>
          </a:blip>
          <a:stretch>
            <a:fillRect/>
          </a:stretch>
        </p:blipFill>
        <p:spPr>
          <a:xfrm>
            <a:off x="3001985" y="1105345"/>
            <a:ext cx="457200" cy="457200"/>
          </a:xfrm>
          <a:prstGeom prst="rect">
            <a:avLst/>
          </a:prstGeom>
        </p:spPr>
      </p:pic>
      <p:pic>
        <p:nvPicPr>
          <p:cNvPr id="32" name="Obraz 31">
            <a:extLst>
              <a:ext uri="{FF2B5EF4-FFF2-40B4-BE49-F238E27FC236}">
                <a16:creationId xmlns:a16="http://schemas.microsoft.com/office/drawing/2014/main" id="{A2E34B4B-2F98-4123-BCC4-081E05CD7DB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169417" y="1790613"/>
            <a:ext cx="4516563" cy="832380"/>
          </a:xfrm>
          <a:prstGeom prst="rect">
            <a:avLst/>
          </a:prstGeom>
        </p:spPr>
      </p:pic>
      <p:pic>
        <p:nvPicPr>
          <p:cNvPr id="34" name="Obraz 33">
            <a:extLst>
              <a:ext uri="{FF2B5EF4-FFF2-40B4-BE49-F238E27FC236}">
                <a16:creationId xmlns:a16="http://schemas.microsoft.com/office/drawing/2014/main" id="{2B8C7807-531F-4621-B53E-F62BE86700D0}"/>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903124" y="5779696"/>
            <a:ext cx="1870176" cy="1094925"/>
          </a:xfrm>
          <a:prstGeom prst="rect">
            <a:avLst/>
          </a:prstGeom>
        </p:spPr>
      </p:pic>
      <p:pic>
        <p:nvPicPr>
          <p:cNvPr id="36" name="Obraz 35">
            <a:extLst>
              <a:ext uri="{FF2B5EF4-FFF2-40B4-BE49-F238E27FC236}">
                <a16:creationId xmlns:a16="http://schemas.microsoft.com/office/drawing/2014/main" id="{B49339D9-C6B3-4A84-9FE3-CB89355BAB46}"/>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8292349" y="5779696"/>
            <a:ext cx="3037684" cy="1094925"/>
          </a:xfrm>
          <a:prstGeom prst="rect">
            <a:avLst/>
          </a:prstGeom>
        </p:spPr>
      </p:pic>
      <p:pic>
        <p:nvPicPr>
          <p:cNvPr id="38" name="Obraz 37">
            <a:extLst>
              <a:ext uri="{FF2B5EF4-FFF2-40B4-BE49-F238E27FC236}">
                <a16:creationId xmlns:a16="http://schemas.microsoft.com/office/drawing/2014/main" id="{0E48CF08-3797-41AA-99F6-9E7EFBC357D5}"/>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4245085" y="5779088"/>
            <a:ext cx="2583652" cy="1096469"/>
          </a:xfrm>
          <a:prstGeom prst="rect">
            <a:avLst/>
          </a:prstGeom>
        </p:spPr>
      </p:pic>
    </p:spTree>
    <p:extLst>
      <p:ext uri="{BB962C8B-B14F-4D97-AF65-F5344CB8AC3E}">
        <p14:creationId xmlns:p14="http://schemas.microsoft.com/office/powerpoint/2010/main" val="447539247"/>
      </p:ext>
    </p:extLst>
  </p:cSld>
  <p:clrMapOvr>
    <a:masterClrMapping/>
  </p:clrMapOvr>
  <p:extLst>
    <p:ext uri="{DCECCB84-F9BA-43D5-87BE-67443E8EF086}">
      <p15:sldGuideLst xmlns:p15="http://schemas.microsoft.com/office/powerpoint/2012/main">
        <p15:guide id="1" pos="165">
          <p15:clr>
            <a:srgbClr val="FBAE40"/>
          </p15:clr>
        </p15:guide>
        <p15:guide id="2" orient="horz" pos="77">
          <p15:clr>
            <a:srgbClr val="FBAE40"/>
          </p15:clr>
        </p15:guide>
        <p15:guide id="3" orient="horz" pos="1620">
          <p15:clr>
            <a:srgbClr val="FBAE40"/>
          </p15:clr>
        </p15:guide>
        <p15:guide id="4" orient="horz" pos="231">
          <p15:clr>
            <a:srgbClr val="FBAE40"/>
          </p15:clr>
        </p15:guide>
        <p15:guide id="5" orient="horz" pos="386">
          <p15:clr>
            <a:srgbClr val="FBAE40"/>
          </p15:clr>
        </p15:guide>
        <p15:guide id="6" orient="horz" pos="540">
          <p15:clr>
            <a:srgbClr val="FBAE40"/>
          </p15:clr>
        </p15:guide>
        <p15:guide id="7" orient="horz" pos="694">
          <p15:clr>
            <a:srgbClr val="FBAE40"/>
          </p15:clr>
        </p15:guide>
        <p15:guide id="8" orient="horz" pos="848">
          <p15:clr>
            <a:srgbClr val="FBAE40"/>
          </p15:clr>
        </p15:guide>
        <p15:guide id="9" orient="horz" pos="1003">
          <p15:clr>
            <a:srgbClr val="FBAE40"/>
          </p15:clr>
        </p15:guide>
        <p15:guide id="10" orient="horz" pos="1157">
          <p15:clr>
            <a:srgbClr val="FBAE40"/>
          </p15:clr>
        </p15:guide>
        <p15:guide id="11" orient="horz" pos="1311">
          <p15:clr>
            <a:srgbClr val="FBAE40"/>
          </p15:clr>
        </p15:guide>
        <p15:guide id="12" orient="horz" pos="1466">
          <p15:clr>
            <a:srgbClr val="FBAE40"/>
          </p15:clr>
        </p15:guide>
        <p15:guide id="13" orient="horz" pos="1774">
          <p15:clr>
            <a:srgbClr val="FBAE40"/>
          </p15:clr>
        </p15:guide>
        <p15:guide id="14" orient="horz" pos="1929">
          <p15:clr>
            <a:srgbClr val="FBAE40"/>
          </p15:clr>
        </p15:guide>
        <p15:guide id="15" orient="horz" pos="2083">
          <p15:clr>
            <a:srgbClr val="FBAE40"/>
          </p15:clr>
        </p15:guide>
        <p15:guide id="16" orient="horz" pos="2237">
          <p15:clr>
            <a:srgbClr val="FBAE40"/>
          </p15:clr>
        </p15:guide>
        <p15:guide id="17" orient="horz" pos="2392">
          <p15:clr>
            <a:srgbClr val="FBAE40"/>
          </p15:clr>
        </p15:guide>
        <p15:guide id="18" orient="horz" pos="2546">
          <p15:clr>
            <a:srgbClr val="FBAE40"/>
          </p15:clr>
        </p15:guide>
        <p15:guide id="19" orient="horz" pos="2700">
          <p15:clr>
            <a:srgbClr val="FBAE40"/>
          </p15:clr>
        </p15:guide>
        <p15:guide id="20" orient="horz" pos="2854">
          <p15:clr>
            <a:srgbClr val="FBAE40"/>
          </p15:clr>
        </p15:guide>
        <p15:guide id="21" orient="horz" pos="3009">
          <p15:clr>
            <a:srgbClr val="FBAE40"/>
          </p15:clr>
        </p15:guide>
        <p15:guide id="22" orient="horz" pos="3163">
          <p15:clr>
            <a:srgbClr val="FBAE40"/>
          </p15:clr>
        </p15:guide>
        <p15:guide id="23" pos="358">
          <p15:clr>
            <a:srgbClr val="FBAE40"/>
          </p15:clr>
        </p15:guide>
        <p15:guide id="24" pos="552">
          <p15:clr>
            <a:srgbClr val="FBAE40"/>
          </p15:clr>
        </p15:guide>
        <p15:guide id="25" pos="747">
          <p15:clr>
            <a:srgbClr val="FBAE40"/>
          </p15:clr>
        </p15:guide>
        <p15:guide id="26" pos="941">
          <p15:clr>
            <a:srgbClr val="FBAE40"/>
          </p15:clr>
        </p15:guide>
        <p15:guide id="27" pos="1135">
          <p15:clr>
            <a:srgbClr val="FBAE40"/>
          </p15:clr>
        </p15:guide>
        <p15:guide id="28" pos="1328">
          <p15:clr>
            <a:srgbClr val="FBAE40"/>
          </p15:clr>
        </p15:guide>
        <p15:guide id="29" pos="1522">
          <p15:clr>
            <a:srgbClr val="FBAE40"/>
          </p15:clr>
        </p15:guide>
        <p15:guide id="30" pos="1716">
          <p15:clr>
            <a:srgbClr val="FBAE40"/>
          </p15:clr>
        </p15:guide>
        <p15:guide id="31" pos="1911">
          <p15:clr>
            <a:srgbClr val="FBAE40"/>
          </p15:clr>
        </p15:guide>
        <p15:guide id="32" pos="2104">
          <p15:clr>
            <a:srgbClr val="FBAE40"/>
          </p15:clr>
        </p15:guide>
        <p15:guide id="33" pos="2298">
          <p15:clr>
            <a:srgbClr val="FBAE40"/>
          </p15:clr>
        </p15:guide>
        <p15:guide id="34" pos="2492">
          <p15:clr>
            <a:srgbClr val="FBAE40"/>
          </p15:clr>
        </p15:guide>
        <p15:guide id="35" pos="2686">
          <p15:clr>
            <a:srgbClr val="FBAE40"/>
          </p15:clr>
        </p15:guide>
        <p15:guide id="36" pos="2880">
          <p15:clr>
            <a:srgbClr val="FBAE40"/>
          </p15:clr>
        </p15:guide>
        <p15:guide id="37" pos="3074">
          <p15:clr>
            <a:srgbClr val="FBAE40"/>
          </p15:clr>
        </p15:guide>
        <p15:guide id="38" pos="3268">
          <p15:clr>
            <a:srgbClr val="FBAE40"/>
          </p15:clr>
        </p15:guide>
        <p15:guide id="39" pos="3462">
          <p15:clr>
            <a:srgbClr val="FBAE40"/>
          </p15:clr>
        </p15:guide>
        <p15:guide id="40" pos="3656">
          <p15:clr>
            <a:srgbClr val="FBAE40"/>
          </p15:clr>
        </p15:guide>
        <p15:guide id="41" pos="3849">
          <p15:clr>
            <a:srgbClr val="FBAE40"/>
          </p15:clr>
        </p15:guide>
        <p15:guide id="42" pos="4044">
          <p15:clr>
            <a:srgbClr val="FBAE40"/>
          </p15:clr>
        </p15:guide>
        <p15:guide id="43" pos="4238">
          <p15:clr>
            <a:srgbClr val="FBAE40"/>
          </p15:clr>
        </p15:guide>
        <p15:guide id="44" pos="4432">
          <p15:clr>
            <a:srgbClr val="FBAE40"/>
          </p15:clr>
        </p15:guide>
        <p15:guide id="45" pos="4625">
          <p15:clr>
            <a:srgbClr val="FBAE40"/>
          </p15:clr>
        </p15:guide>
        <p15:guide id="46" pos="4819">
          <p15:clr>
            <a:srgbClr val="FBAE40"/>
          </p15:clr>
        </p15:guide>
        <p15:guide id="47" pos="5013">
          <p15:clr>
            <a:srgbClr val="FBAE40"/>
          </p15:clr>
        </p15:guide>
        <p15:guide id="48" pos="5208">
          <p15:clr>
            <a:srgbClr val="FBAE40"/>
          </p15:clr>
        </p15:guide>
        <p15:guide id="49" pos="5402">
          <p15:clr>
            <a:srgbClr val="FBAE40"/>
          </p15:clr>
        </p15:guide>
        <p15:guide id="50" pos="5595">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lajd tytułowy (krótki tytuł)">
    <p:bg>
      <p:bgRef idx="1001">
        <a:schemeClr val="bg1"/>
      </p:bgRef>
    </p:bg>
    <p:spTree>
      <p:nvGrpSpPr>
        <p:cNvPr id="1" name=""/>
        <p:cNvGrpSpPr/>
        <p:nvPr/>
      </p:nvGrpSpPr>
      <p:grpSpPr>
        <a:xfrm>
          <a:off x="0" y="0"/>
          <a:ext cx="0" cy="0"/>
          <a:chOff x="0" y="0"/>
          <a:chExt cx="0" cy="0"/>
        </a:xfrm>
      </p:grpSpPr>
      <p:sp>
        <p:nvSpPr>
          <p:cNvPr id="17" name="Symbol zastępczy obrazu 8">
            <a:extLst>
              <a:ext uri="{FF2B5EF4-FFF2-40B4-BE49-F238E27FC236}">
                <a16:creationId xmlns:a16="http://schemas.microsoft.com/office/drawing/2014/main" id="{5DB7025B-8E3D-400F-9C76-C0A26B301144}"/>
              </a:ext>
            </a:extLst>
          </p:cNvPr>
          <p:cNvSpPr>
            <a:spLocks noGrp="1"/>
          </p:cNvSpPr>
          <p:nvPr>
            <p:ph type="pic" sz="quarter" idx="11"/>
          </p:nvPr>
        </p:nvSpPr>
        <p:spPr>
          <a:xfrm>
            <a:off x="12035" y="12543"/>
            <a:ext cx="7801096" cy="4916388"/>
          </a:xfrm>
          <a:custGeom>
            <a:avLst/>
            <a:gdLst>
              <a:gd name="connsiteX0" fmla="*/ 0 w 6835775"/>
              <a:gd name="connsiteY0" fmla="*/ 0 h 4859338"/>
              <a:gd name="connsiteX1" fmla="*/ 6835775 w 6835775"/>
              <a:gd name="connsiteY1" fmla="*/ 0 h 4859338"/>
              <a:gd name="connsiteX2" fmla="*/ 6835775 w 6835775"/>
              <a:gd name="connsiteY2" fmla="*/ 4500563 h 4859338"/>
              <a:gd name="connsiteX3" fmla="*/ 2155824 w 6835775"/>
              <a:gd name="connsiteY3" fmla="*/ 4500563 h 4859338"/>
              <a:gd name="connsiteX4" fmla="*/ 2155824 w 6835775"/>
              <a:gd name="connsiteY4" fmla="*/ 4859338 h 4859338"/>
              <a:gd name="connsiteX5" fmla="*/ 0 w 6835775"/>
              <a:gd name="connsiteY5" fmla="*/ 4859338 h 4859338"/>
              <a:gd name="connsiteX0" fmla="*/ 0 w 6835775"/>
              <a:gd name="connsiteY0" fmla="*/ 0 h 4859338"/>
              <a:gd name="connsiteX1" fmla="*/ 6835775 w 6835775"/>
              <a:gd name="connsiteY1" fmla="*/ 0 h 4859338"/>
              <a:gd name="connsiteX2" fmla="*/ 6835775 w 6835775"/>
              <a:gd name="connsiteY2" fmla="*/ 4500563 h 4859338"/>
              <a:gd name="connsiteX3" fmla="*/ 2176475 w 6835775"/>
              <a:gd name="connsiteY3" fmla="*/ 4232329 h 4859338"/>
              <a:gd name="connsiteX4" fmla="*/ 2155824 w 6835775"/>
              <a:gd name="connsiteY4" fmla="*/ 4859338 h 4859338"/>
              <a:gd name="connsiteX5" fmla="*/ 0 w 6835775"/>
              <a:gd name="connsiteY5" fmla="*/ 4859338 h 4859338"/>
              <a:gd name="connsiteX6" fmla="*/ 0 w 6835775"/>
              <a:gd name="connsiteY6" fmla="*/ 0 h 4859338"/>
              <a:gd name="connsiteX0" fmla="*/ 0 w 6835775"/>
              <a:gd name="connsiteY0" fmla="*/ 0 h 4859338"/>
              <a:gd name="connsiteX1" fmla="*/ 6835775 w 6835775"/>
              <a:gd name="connsiteY1" fmla="*/ 0 h 4859338"/>
              <a:gd name="connsiteX2" fmla="*/ 6828892 w 6835775"/>
              <a:gd name="connsiteY2" fmla="*/ 4249635 h 4859338"/>
              <a:gd name="connsiteX3" fmla="*/ 2176475 w 6835775"/>
              <a:gd name="connsiteY3" fmla="*/ 4232329 h 4859338"/>
              <a:gd name="connsiteX4" fmla="*/ 2155824 w 6835775"/>
              <a:gd name="connsiteY4" fmla="*/ 4859338 h 4859338"/>
              <a:gd name="connsiteX5" fmla="*/ 0 w 6835775"/>
              <a:gd name="connsiteY5" fmla="*/ 4859338 h 4859338"/>
              <a:gd name="connsiteX6" fmla="*/ 0 w 6835775"/>
              <a:gd name="connsiteY6" fmla="*/ 0 h 4859338"/>
              <a:gd name="connsiteX0" fmla="*/ 0 w 6835775"/>
              <a:gd name="connsiteY0" fmla="*/ 0 h 4859338"/>
              <a:gd name="connsiteX1" fmla="*/ 6835775 w 6835775"/>
              <a:gd name="connsiteY1" fmla="*/ 0 h 4859338"/>
              <a:gd name="connsiteX2" fmla="*/ 6828892 w 6835775"/>
              <a:gd name="connsiteY2" fmla="*/ 4249635 h 4859338"/>
              <a:gd name="connsiteX3" fmla="*/ 2162707 w 6835775"/>
              <a:gd name="connsiteY3" fmla="*/ 4111191 h 4859338"/>
              <a:gd name="connsiteX4" fmla="*/ 2155824 w 6835775"/>
              <a:gd name="connsiteY4" fmla="*/ 4859338 h 4859338"/>
              <a:gd name="connsiteX5" fmla="*/ 0 w 6835775"/>
              <a:gd name="connsiteY5" fmla="*/ 4859338 h 4859338"/>
              <a:gd name="connsiteX6" fmla="*/ 0 w 6835775"/>
              <a:gd name="connsiteY6" fmla="*/ 0 h 4859338"/>
              <a:gd name="connsiteX0" fmla="*/ 0 w 6836438"/>
              <a:gd name="connsiteY0" fmla="*/ 0 h 4859338"/>
              <a:gd name="connsiteX1" fmla="*/ 6835775 w 6836438"/>
              <a:gd name="connsiteY1" fmla="*/ 0 h 4859338"/>
              <a:gd name="connsiteX2" fmla="*/ 6835776 w 6836438"/>
              <a:gd name="connsiteY2" fmla="*/ 4145802 h 4859338"/>
              <a:gd name="connsiteX3" fmla="*/ 2162707 w 6836438"/>
              <a:gd name="connsiteY3" fmla="*/ 4111191 h 4859338"/>
              <a:gd name="connsiteX4" fmla="*/ 2155824 w 6836438"/>
              <a:gd name="connsiteY4" fmla="*/ 4859338 h 4859338"/>
              <a:gd name="connsiteX5" fmla="*/ 0 w 6836438"/>
              <a:gd name="connsiteY5" fmla="*/ 4859338 h 4859338"/>
              <a:gd name="connsiteX6" fmla="*/ 0 w 6836438"/>
              <a:gd name="connsiteY6" fmla="*/ 0 h 4859338"/>
              <a:gd name="connsiteX0" fmla="*/ 0 w 6836438"/>
              <a:gd name="connsiteY0" fmla="*/ 0 h 4859338"/>
              <a:gd name="connsiteX1" fmla="*/ 6835775 w 6836438"/>
              <a:gd name="connsiteY1" fmla="*/ 0 h 4859338"/>
              <a:gd name="connsiteX2" fmla="*/ 6835776 w 6836438"/>
              <a:gd name="connsiteY2" fmla="*/ 4145802 h 4859338"/>
              <a:gd name="connsiteX3" fmla="*/ 2176475 w 6836438"/>
              <a:gd name="connsiteY3" fmla="*/ 4059275 h 4859338"/>
              <a:gd name="connsiteX4" fmla="*/ 2155824 w 6836438"/>
              <a:gd name="connsiteY4" fmla="*/ 4859338 h 4859338"/>
              <a:gd name="connsiteX5" fmla="*/ 0 w 6836438"/>
              <a:gd name="connsiteY5" fmla="*/ 4859338 h 4859338"/>
              <a:gd name="connsiteX6" fmla="*/ 0 w 6836438"/>
              <a:gd name="connsiteY6" fmla="*/ 0 h 4859338"/>
              <a:gd name="connsiteX0" fmla="*/ 0 w 6836438"/>
              <a:gd name="connsiteY0" fmla="*/ 0 h 4859338"/>
              <a:gd name="connsiteX1" fmla="*/ 6835775 w 6836438"/>
              <a:gd name="connsiteY1" fmla="*/ 0 h 4859338"/>
              <a:gd name="connsiteX2" fmla="*/ 6835776 w 6836438"/>
              <a:gd name="connsiteY2" fmla="*/ 4145802 h 4859338"/>
              <a:gd name="connsiteX3" fmla="*/ 2162707 w 6836438"/>
              <a:gd name="connsiteY3" fmla="*/ 4059275 h 4859338"/>
              <a:gd name="connsiteX4" fmla="*/ 2155824 w 6836438"/>
              <a:gd name="connsiteY4" fmla="*/ 4859338 h 4859338"/>
              <a:gd name="connsiteX5" fmla="*/ 0 w 6836438"/>
              <a:gd name="connsiteY5" fmla="*/ 4859338 h 4859338"/>
              <a:gd name="connsiteX6" fmla="*/ 0 w 6836438"/>
              <a:gd name="connsiteY6" fmla="*/ 0 h 4859338"/>
              <a:gd name="connsiteX0" fmla="*/ 0 w 6835775"/>
              <a:gd name="connsiteY0" fmla="*/ 0 h 4859338"/>
              <a:gd name="connsiteX1" fmla="*/ 6835775 w 6835775"/>
              <a:gd name="connsiteY1" fmla="*/ 0 h 4859338"/>
              <a:gd name="connsiteX2" fmla="*/ 6828892 w 6835775"/>
              <a:gd name="connsiteY2" fmla="*/ 4076581 h 4859338"/>
              <a:gd name="connsiteX3" fmla="*/ 2162707 w 6835775"/>
              <a:gd name="connsiteY3" fmla="*/ 4059275 h 4859338"/>
              <a:gd name="connsiteX4" fmla="*/ 2155824 w 6835775"/>
              <a:gd name="connsiteY4" fmla="*/ 4859338 h 4859338"/>
              <a:gd name="connsiteX5" fmla="*/ 0 w 6835775"/>
              <a:gd name="connsiteY5" fmla="*/ 4859338 h 4859338"/>
              <a:gd name="connsiteX6" fmla="*/ 0 w 6835775"/>
              <a:gd name="connsiteY6" fmla="*/ 0 h 4859338"/>
              <a:gd name="connsiteX0" fmla="*/ 0 w 6835775"/>
              <a:gd name="connsiteY0" fmla="*/ 0 h 4859338"/>
              <a:gd name="connsiteX1" fmla="*/ 6835775 w 6835775"/>
              <a:gd name="connsiteY1" fmla="*/ 0 h 4859338"/>
              <a:gd name="connsiteX2" fmla="*/ 6828892 w 6835775"/>
              <a:gd name="connsiteY2" fmla="*/ 4050623 h 4859338"/>
              <a:gd name="connsiteX3" fmla="*/ 2162707 w 6835775"/>
              <a:gd name="connsiteY3" fmla="*/ 4059275 h 4859338"/>
              <a:gd name="connsiteX4" fmla="*/ 2155824 w 6835775"/>
              <a:gd name="connsiteY4" fmla="*/ 4859338 h 4859338"/>
              <a:gd name="connsiteX5" fmla="*/ 0 w 6835775"/>
              <a:gd name="connsiteY5" fmla="*/ 4859338 h 4859338"/>
              <a:gd name="connsiteX6" fmla="*/ 0 w 6835775"/>
              <a:gd name="connsiteY6" fmla="*/ 0 h 4859338"/>
              <a:gd name="connsiteX0" fmla="*/ 0 w 6835775"/>
              <a:gd name="connsiteY0" fmla="*/ 0 h 4859338"/>
              <a:gd name="connsiteX1" fmla="*/ 6835775 w 6835775"/>
              <a:gd name="connsiteY1" fmla="*/ 0 h 4859338"/>
              <a:gd name="connsiteX2" fmla="*/ 6828892 w 6835775"/>
              <a:gd name="connsiteY2" fmla="*/ 4050623 h 4859338"/>
              <a:gd name="connsiteX3" fmla="*/ 2168826 w 6835775"/>
              <a:gd name="connsiteY3" fmla="*/ 4120805 h 4859338"/>
              <a:gd name="connsiteX4" fmla="*/ 2155824 w 6835775"/>
              <a:gd name="connsiteY4" fmla="*/ 4859338 h 4859338"/>
              <a:gd name="connsiteX5" fmla="*/ 0 w 6835775"/>
              <a:gd name="connsiteY5" fmla="*/ 4859338 h 4859338"/>
              <a:gd name="connsiteX6" fmla="*/ 0 w 6835775"/>
              <a:gd name="connsiteY6" fmla="*/ 0 h 4859338"/>
              <a:gd name="connsiteX0" fmla="*/ 0 w 6835775"/>
              <a:gd name="connsiteY0" fmla="*/ 0 h 4859338"/>
              <a:gd name="connsiteX1" fmla="*/ 6835775 w 6835775"/>
              <a:gd name="connsiteY1" fmla="*/ 0 h 4859338"/>
              <a:gd name="connsiteX2" fmla="*/ 6835011 w 6835775"/>
              <a:gd name="connsiteY2" fmla="*/ 4119845 h 4859338"/>
              <a:gd name="connsiteX3" fmla="*/ 2168826 w 6835775"/>
              <a:gd name="connsiteY3" fmla="*/ 4120805 h 4859338"/>
              <a:gd name="connsiteX4" fmla="*/ 2155824 w 6835775"/>
              <a:gd name="connsiteY4" fmla="*/ 4859338 h 4859338"/>
              <a:gd name="connsiteX5" fmla="*/ 0 w 6835775"/>
              <a:gd name="connsiteY5" fmla="*/ 4859338 h 4859338"/>
              <a:gd name="connsiteX6" fmla="*/ 0 w 6835775"/>
              <a:gd name="connsiteY6" fmla="*/ 0 h 4859338"/>
              <a:gd name="connsiteX0" fmla="*/ 0 w 6835775"/>
              <a:gd name="connsiteY0" fmla="*/ 0 h 4859338"/>
              <a:gd name="connsiteX1" fmla="*/ 6835775 w 6835775"/>
              <a:gd name="connsiteY1" fmla="*/ 0 h 4859338"/>
              <a:gd name="connsiteX2" fmla="*/ 6835011 w 6835775"/>
              <a:gd name="connsiteY2" fmla="*/ 4119845 h 4859338"/>
              <a:gd name="connsiteX3" fmla="*/ 2168826 w 6835775"/>
              <a:gd name="connsiteY3" fmla="*/ 4120805 h 4859338"/>
              <a:gd name="connsiteX4" fmla="*/ 2155824 w 6835775"/>
              <a:gd name="connsiteY4" fmla="*/ 4859338 h 4859338"/>
              <a:gd name="connsiteX5" fmla="*/ 0 w 6835775"/>
              <a:gd name="connsiteY5" fmla="*/ 4859338 h 4859338"/>
              <a:gd name="connsiteX6" fmla="*/ 0 w 6835775"/>
              <a:gd name="connsiteY6" fmla="*/ 0 h 4859338"/>
              <a:gd name="connsiteX0" fmla="*/ 0 w 6835775"/>
              <a:gd name="connsiteY0" fmla="*/ 0 h 4859338"/>
              <a:gd name="connsiteX1" fmla="*/ 6835775 w 6835775"/>
              <a:gd name="connsiteY1" fmla="*/ 0 h 4859338"/>
              <a:gd name="connsiteX2" fmla="*/ 6835011 w 6835775"/>
              <a:gd name="connsiteY2" fmla="*/ 4119846 h 4859338"/>
              <a:gd name="connsiteX3" fmla="*/ 2168826 w 6835775"/>
              <a:gd name="connsiteY3" fmla="*/ 4120805 h 4859338"/>
              <a:gd name="connsiteX4" fmla="*/ 2155824 w 6835775"/>
              <a:gd name="connsiteY4" fmla="*/ 4859338 h 4859338"/>
              <a:gd name="connsiteX5" fmla="*/ 0 w 6835775"/>
              <a:gd name="connsiteY5" fmla="*/ 4859338 h 4859338"/>
              <a:gd name="connsiteX6" fmla="*/ 0 w 6835775"/>
              <a:gd name="connsiteY6" fmla="*/ 0 h 4859338"/>
              <a:gd name="connsiteX0" fmla="*/ 0 w 6835775"/>
              <a:gd name="connsiteY0" fmla="*/ 0 h 4898126"/>
              <a:gd name="connsiteX1" fmla="*/ 6835775 w 6835775"/>
              <a:gd name="connsiteY1" fmla="*/ 0 h 4898126"/>
              <a:gd name="connsiteX2" fmla="*/ 6835011 w 6835775"/>
              <a:gd name="connsiteY2" fmla="*/ 4119846 h 4898126"/>
              <a:gd name="connsiteX3" fmla="*/ 2168826 w 6835775"/>
              <a:gd name="connsiteY3" fmla="*/ 4120805 h 4898126"/>
              <a:gd name="connsiteX4" fmla="*/ 2259079 w 6835775"/>
              <a:gd name="connsiteY4" fmla="*/ 4898126 h 4898126"/>
              <a:gd name="connsiteX5" fmla="*/ 0 w 6835775"/>
              <a:gd name="connsiteY5" fmla="*/ 4859338 h 4898126"/>
              <a:gd name="connsiteX6" fmla="*/ 0 w 6835775"/>
              <a:gd name="connsiteY6" fmla="*/ 0 h 4898126"/>
              <a:gd name="connsiteX0" fmla="*/ 0 w 6835775"/>
              <a:gd name="connsiteY0" fmla="*/ 0 h 4898126"/>
              <a:gd name="connsiteX1" fmla="*/ 6835775 w 6835775"/>
              <a:gd name="connsiteY1" fmla="*/ 0 h 4898126"/>
              <a:gd name="connsiteX2" fmla="*/ 6835011 w 6835775"/>
              <a:gd name="connsiteY2" fmla="*/ 4119846 h 4898126"/>
              <a:gd name="connsiteX3" fmla="*/ 2258314 w 6835775"/>
              <a:gd name="connsiteY3" fmla="*/ 4130502 h 4898126"/>
              <a:gd name="connsiteX4" fmla="*/ 2259079 w 6835775"/>
              <a:gd name="connsiteY4" fmla="*/ 4898126 h 4898126"/>
              <a:gd name="connsiteX5" fmla="*/ 0 w 6835775"/>
              <a:gd name="connsiteY5" fmla="*/ 4859338 h 4898126"/>
              <a:gd name="connsiteX6" fmla="*/ 0 w 6835775"/>
              <a:gd name="connsiteY6" fmla="*/ 0 h 4898126"/>
              <a:gd name="connsiteX0" fmla="*/ 0 w 6835775"/>
              <a:gd name="connsiteY0" fmla="*/ 0 h 4898126"/>
              <a:gd name="connsiteX1" fmla="*/ 6835775 w 6835775"/>
              <a:gd name="connsiteY1" fmla="*/ 0 h 4898126"/>
              <a:gd name="connsiteX2" fmla="*/ 6835011 w 6835775"/>
              <a:gd name="connsiteY2" fmla="*/ 4119846 h 4898126"/>
              <a:gd name="connsiteX3" fmla="*/ 2265198 w 6835775"/>
              <a:gd name="connsiteY3" fmla="*/ 4072319 h 4898126"/>
              <a:gd name="connsiteX4" fmla="*/ 2259079 w 6835775"/>
              <a:gd name="connsiteY4" fmla="*/ 4898126 h 4898126"/>
              <a:gd name="connsiteX5" fmla="*/ 0 w 6835775"/>
              <a:gd name="connsiteY5" fmla="*/ 4859338 h 4898126"/>
              <a:gd name="connsiteX6" fmla="*/ 0 w 6835775"/>
              <a:gd name="connsiteY6" fmla="*/ 0 h 4898126"/>
              <a:gd name="connsiteX0" fmla="*/ 0 w 6842219"/>
              <a:gd name="connsiteY0" fmla="*/ 0 h 4898126"/>
              <a:gd name="connsiteX1" fmla="*/ 6835775 w 6842219"/>
              <a:gd name="connsiteY1" fmla="*/ 0 h 4898126"/>
              <a:gd name="connsiteX2" fmla="*/ 6841895 w 6842219"/>
              <a:gd name="connsiteY2" fmla="*/ 4061663 h 4898126"/>
              <a:gd name="connsiteX3" fmla="*/ 2265198 w 6842219"/>
              <a:gd name="connsiteY3" fmla="*/ 4072319 h 4898126"/>
              <a:gd name="connsiteX4" fmla="*/ 2259079 w 6842219"/>
              <a:gd name="connsiteY4" fmla="*/ 4898126 h 4898126"/>
              <a:gd name="connsiteX5" fmla="*/ 0 w 6842219"/>
              <a:gd name="connsiteY5" fmla="*/ 4859338 h 4898126"/>
              <a:gd name="connsiteX6" fmla="*/ 0 w 6842219"/>
              <a:gd name="connsiteY6" fmla="*/ 0 h 4898126"/>
              <a:gd name="connsiteX0" fmla="*/ 0 w 6842219"/>
              <a:gd name="connsiteY0" fmla="*/ 0 h 4898126"/>
              <a:gd name="connsiteX1" fmla="*/ 6835775 w 6842219"/>
              <a:gd name="connsiteY1" fmla="*/ 0 h 4898126"/>
              <a:gd name="connsiteX2" fmla="*/ 6841895 w 6842219"/>
              <a:gd name="connsiteY2" fmla="*/ 4061663 h 4898126"/>
              <a:gd name="connsiteX3" fmla="*/ 2258314 w 6842219"/>
              <a:gd name="connsiteY3" fmla="*/ 4023835 h 4898126"/>
              <a:gd name="connsiteX4" fmla="*/ 2259079 w 6842219"/>
              <a:gd name="connsiteY4" fmla="*/ 4898126 h 4898126"/>
              <a:gd name="connsiteX5" fmla="*/ 0 w 6842219"/>
              <a:gd name="connsiteY5" fmla="*/ 4859338 h 4898126"/>
              <a:gd name="connsiteX6" fmla="*/ 0 w 6842219"/>
              <a:gd name="connsiteY6" fmla="*/ 0 h 4898126"/>
              <a:gd name="connsiteX0" fmla="*/ 0 w 6842219"/>
              <a:gd name="connsiteY0" fmla="*/ 0 h 4898126"/>
              <a:gd name="connsiteX1" fmla="*/ 6835775 w 6842219"/>
              <a:gd name="connsiteY1" fmla="*/ 0 h 4898126"/>
              <a:gd name="connsiteX2" fmla="*/ 6841895 w 6842219"/>
              <a:gd name="connsiteY2" fmla="*/ 4051966 h 4898126"/>
              <a:gd name="connsiteX3" fmla="*/ 2258314 w 6842219"/>
              <a:gd name="connsiteY3" fmla="*/ 4023835 h 4898126"/>
              <a:gd name="connsiteX4" fmla="*/ 2259079 w 6842219"/>
              <a:gd name="connsiteY4" fmla="*/ 4898126 h 4898126"/>
              <a:gd name="connsiteX5" fmla="*/ 0 w 6842219"/>
              <a:gd name="connsiteY5" fmla="*/ 4859338 h 4898126"/>
              <a:gd name="connsiteX6" fmla="*/ 0 w 6842219"/>
              <a:gd name="connsiteY6" fmla="*/ 0 h 4898126"/>
              <a:gd name="connsiteX0" fmla="*/ 0 w 6842219"/>
              <a:gd name="connsiteY0" fmla="*/ 0 h 4898126"/>
              <a:gd name="connsiteX1" fmla="*/ 6835775 w 6842219"/>
              <a:gd name="connsiteY1" fmla="*/ 0 h 4898126"/>
              <a:gd name="connsiteX2" fmla="*/ 6841895 w 6842219"/>
              <a:gd name="connsiteY2" fmla="*/ 4013178 h 4898126"/>
              <a:gd name="connsiteX3" fmla="*/ 2258314 w 6842219"/>
              <a:gd name="connsiteY3" fmla="*/ 4023835 h 4898126"/>
              <a:gd name="connsiteX4" fmla="*/ 2259079 w 6842219"/>
              <a:gd name="connsiteY4" fmla="*/ 4898126 h 4898126"/>
              <a:gd name="connsiteX5" fmla="*/ 0 w 6842219"/>
              <a:gd name="connsiteY5" fmla="*/ 4859338 h 4898126"/>
              <a:gd name="connsiteX6" fmla="*/ 0 w 6842219"/>
              <a:gd name="connsiteY6" fmla="*/ 0 h 4898126"/>
              <a:gd name="connsiteX0" fmla="*/ 0 w 6842219"/>
              <a:gd name="connsiteY0" fmla="*/ 0 h 4898126"/>
              <a:gd name="connsiteX1" fmla="*/ 6835775 w 6842219"/>
              <a:gd name="connsiteY1" fmla="*/ 0 h 4898126"/>
              <a:gd name="connsiteX2" fmla="*/ 6841895 w 6842219"/>
              <a:gd name="connsiteY2" fmla="*/ 4013178 h 4898126"/>
              <a:gd name="connsiteX3" fmla="*/ 2244548 w 6842219"/>
              <a:gd name="connsiteY3" fmla="*/ 4082018 h 4898126"/>
              <a:gd name="connsiteX4" fmla="*/ 2259079 w 6842219"/>
              <a:gd name="connsiteY4" fmla="*/ 4898126 h 4898126"/>
              <a:gd name="connsiteX5" fmla="*/ 0 w 6842219"/>
              <a:gd name="connsiteY5" fmla="*/ 4859338 h 4898126"/>
              <a:gd name="connsiteX6" fmla="*/ 0 w 6842219"/>
              <a:gd name="connsiteY6" fmla="*/ 0 h 4898126"/>
              <a:gd name="connsiteX0" fmla="*/ 0 w 6869529"/>
              <a:gd name="connsiteY0" fmla="*/ 0 h 4898126"/>
              <a:gd name="connsiteX1" fmla="*/ 6835775 w 6869529"/>
              <a:gd name="connsiteY1" fmla="*/ 0 h 4898126"/>
              <a:gd name="connsiteX2" fmla="*/ 6869430 w 6869529"/>
              <a:gd name="connsiteY2" fmla="*/ 4090754 h 4898126"/>
              <a:gd name="connsiteX3" fmla="*/ 2244548 w 6869529"/>
              <a:gd name="connsiteY3" fmla="*/ 4082018 h 4898126"/>
              <a:gd name="connsiteX4" fmla="*/ 2259079 w 6869529"/>
              <a:gd name="connsiteY4" fmla="*/ 4898126 h 4898126"/>
              <a:gd name="connsiteX5" fmla="*/ 0 w 6869529"/>
              <a:gd name="connsiteY5" fmla="*/ 4859338 h 4898126"/>
              <a:gd name="connsiteX6" fmla="*/ 0 w 6869529"/>
              <a:gd name="connsiteY6" fmla="*/ 0 h 4898126"/>
              <a:gd name="connsiteX0" fmla="*/ 0 w 6869529"/>
              <a:gd name="connsiteY0" fmla="*/ 0 h 4907822"/>
              <a:gd name="connsiteX1" fmla="*/ 6835775 w 6869529"/>
              <a:gd name="connsiteY1" fmla="*/ 0 h 4907822"/>
              <a:gd name="connsiteX2" fmla="*/ 6869430 w 6869529"/>
              <a:gd name="connsiteY2" fmla="*/ 4090754 h 4907822"/>
              <a:gd name="connsiteX3" fmla="*/ 2244548 w 6869529"/>
              <a:gd name="connsiteY3" fmla="*/ 4082018 h 4907822"/>
              <a:gd name="connsiteX4" fmla="*/ 2245312 w 6869529"/>
              <a:gd name="connsiteY4" fmla="*/ 4907822 h 4907822"/>
              <a:gd name="connsiteX5" fmla="*/ 0 w 6869529"/>
              <a:gd name="connsiteY5" fmla="*/ 4859338 h 4907822"/>
              <a:gd name="connsiteX6" fmla="*/ 0 w 6869529"/>
              <a:gd name="connsiteY6" fmla="*/ 0 h 4907822"/>
              <a:gd name="connsiteX0" fmla="*/ 0 w 6869529"/>
              <a:gd name="connsiteY0" fmla="*/ 0 h 4917518"/>
              <a:gd name="connsiteX1" fmla="*/ 6835775 w 6869529"/>
              <a:gd name="connsiteY1" fmla="*/ 0 h 4917518"/>
              <a:gd name="connsiteX2" fmla="*/ 6869430 w 6869529"/>
              <a:gd name="connsiteY2" fmla="*/ 4090754 h 4917518"/>
              <a:gd name="connsiteX3" fmla="*/ 2244548 w 6869529"/>
              <a:gd name="connsiteY3" fmla="*/ 4082018 h 4917518"/>
              <a:gd name="connsiteX4" fmla="*/ 2245312 w 6869529"/>
              <a:gd name="connsiteY4" fmla="*/ 4917518 h 4917518"/>
              <a:gd name="connsiteX5" fmla="*/ 0 w 6869529"/>
              <a:gd name="connsiteY5" fmla="*/ 4859338 h 4917518"/>
              <a:gd name="connsiteX6" fmla="*/ 0 w 6869529"/>
              <a:gd name="connsiteY6" fmla="*/ 0 h 4917518"/>
              <a:gd name="connsiteX0" fmla="*/ 0 w 6869529"/>
              <a:gd name="connsiteY0" fmla="*/ 0 h 4917518"/>
              <a:gd name="connsiteX1" fmla="*/ 6835775 w 6869529"/>
              <a:gd name="connsiteY1" fmla="*/ 0 h 4917518"/>
              <a:gd name="connsiteX2" fmla="*/ 6869430 w 6869529"/>
              <a:gd name="connsiteY2" fmla="*/ 4090754 h 4917518"/>
              <a:gd name="connsiteX3" fmla="*/ 2244548 w 6869529"/>
              <a:gd name="connsiteY3" fmla="*/ 4082018 h 4917518"/>
              <a:gd name="connsiteX4" fmla="*/ 2245312 w 6869529"/>
              <a:gd name="connsiteY4" fmla="*/ 4917518 h 4917518"/>
              <a:gd name="connsiteX5" fmla="*/ 0 w 6869529"/>
              <a:gd name="connsiteY5" fmla="*/ 4859338 h 4917518"/>
              <a:gd name="connsiteX6" fmla="*/ 0 w 6869529"/>
              <a:gd name="connsiteY6" fmla="*/ 0 h 4917518"/>
              <a:gd name="connsiteX0" fmla="*/ 0 w 6869529"/>
              <a:gd name="connsiteY0" fmla="*/ 0 h 4883040"/>
              <a:gd name="connsiteX1" fmla="*/ 6835775 w 6869529"/>
              <a:gd name="connsiteY1" fmla="*/ 0 h 4883040"/>
              <a:gd name="connsiteX2" fmla="*/ 6869430 w 6869529"/>
              <a:gd name="connsiteY2" fmla="*/ 4090754 h 4883040"/>
              <a:gd name="connsiteX3" fmla="*/ 2244548 w 6869529"/>
              <a:gd name="connsiteY3" fmla="*/ 4082018 h 4883040"/>
              <a:gd name="connsiteX4" fmla="*/ 2245312 w 6869529"/>
              <a:gd name="connsiteY4" fmla="*/ 4883040 h 4883040"/>
              <a:gd name="connsiteX5" fmla="*/ 0 w 6869529"/>
              <a:gd name="connsiteY5" fmla="*/ 4859338 h 4883040"/>
              <a:gd name="connsiteX6" fmla="*/ 0 w 6869529"/>
              <a:gd name="connsiteY6" fmla="*/ 0 h 4883040"/>
              <a:gd name="connsiteX0" fmla="*/ 0 w 6869529"/>
              <a:gd name="connsiteY0" fmla="*/ 0 h 4871547"/>
              <a:gd name="connsiteX1" fmla="*/ 6835775 w 6869529"/>
              <a:gd name="connsiteY1" fmla="*/ 0 h 4871547"/>
              <a:gd name="connsiteX2" fmla="*/ 6869430 w 6869529"/>
              <a:gd name="connsiteY2" fmla="*/ 4090754 h 4871547"/>
              <a:gd name="connsiteX3" fmla="*/ 2244548 w 6869529"/>
              <a:gd name="connsiteY3" fmla="*/ 4082018 h 4871547"/>
              <a:gd name="connsiteX4" fmla="*/ 2245312 w 6869529"/>
              <a:gd name="connsiteY4" fmla="*/ 4871547 h 4871547"/>
              <a:gd name="connsiteX5" fmla="*/ 0 w 6869529"/>
              <a:gd name="connsiteY5" fmla="*/ 4859338 h 4871547"/>
              <a:gd name="connsiteX6" fmla="*/ 0 w 6869529"/>
              <a:gd name="connsiteY6" fmla="*/ 0 h 4871547"/>
              <a:gd name="connsiteX0" fmla="*/ 0 w 6869529"/>
              <a:gd name="connsiteY0" fmla="*/ 0 h 4859338"/>
              <a:gd name="connsiteX1" fmla="*/ 6835775 w 6869529"/>
              <a:gd name="connsiteY1" fmla="*/ 0 h 4859338"/>
              <a:gd name="connsiteX2" fmla="*/ 6869430 w 6869529"/>
              <a:gd name="connsiteY2" fmla="*/ 4090754 h 4859338"/>
              <a:gd name="connsiteX3" fmla="*/ 2244548 w 6869529"/>
              <a:gd name="connsiteY3" fmla="*/ 4082018 h 4859338"/>
              <a:gd name="connsiteX4" fmla="*/ 2241233 w 6869529"/>
              <a:gd name="connsiteY4" fmla="*/ 4842815 h 4859338"/>
              <a:gd name="connsiteX5" fmla="*/ 0 w 6869529"/>
              <a:gd name="connsiteY5" fmla="*/ 4859338 h 4859338"/>
              <a:gd name="connsiteX6" fmla="*/ 0 w 6869529"/>
              <a:gd name="connsiteY6" fmla="*/ 0 h 4859338"/>
              <a:gd name="connsiteX0" fmla="*/ 0 w 6869529"/>
              <a:gd name="connsiteY0" fmla="*/ 0 h 4877294"/>
              <a:gd name="connsiteX1" fmla="*/ 6835775 w 6869529"/>
              <a:gd name="connsiteY1" fmla="*/ 0 h 4877294"/>
              <a:gd name="connsiteX2" fmla="*/ 6869430 w 6869529"/>
              <a:gd name="connsiteY2" fmla="*/ 4090754 h 4877294"/>
              <a:gd name="connsiteX3" fmla="*/ 2244548 w 6869529"/>
              <a:gd name="connsiteY3" fmla="*/ 4082018 h 4877294"/>
              <a:gd name="connsiteX4" fmla="*/ 2237154 w 6869529"/>
              <a:gd name="connsiteY4" fmla="*/ 4877294 h 4877294"/>
              <a:gd name="connsiteX5" fmla="*/ 0 w 6869529"/>
              <a:gd name="connsiteY5" fmla="*/ 4859338 h 4877294"/>
              <a:gd name="connsiteX6" fmla="*/ 0 w 6869529"/>
              <a:gd name="connsiteY6" fmla="*/ 0 h 4877294"/>
              <a:gd name="connsiteX0" fmla="*/ 0 w 6869529"/>
              <a:gd name="connsiteY0" fmla="*/ 0 h 4860055"/>
              <a:gd name="connsiteX1" fmla="*/ 6835775 w 6869529"/>
              <a:gd name="connsiteY1" fmla="*/ 0 h 4860055"/>
              <a:gd name="connsiteX2" fmla="*/ 6869430 w 6869529"/>
              <a:gd name="connsiteY2" fmla="*/ 4090754 h 4860055"/>
              <a:gd name="connsiteX3" fmla="*/ 2244548 w 6869529"/>
              <a:gd name="connsiteY3" fmla="*/ 4082018 h 4860055"/>
              <a:gd name="connsiteX4" fmla="*/ 2261629 w 6869529"/>
              <a:gd name="connsiteY4" fmla="*/ 4860055 h 4860055"/>
              <a:gd name="connsiteX5" fmla="*/ 0 w 6869529"/>
              <a:gd name="connsiteY5" fmla="*/ 4859338 h 4860055"/>
              <a:gd name="connsiteX6" fmla="*/ 0 w 6869529"/>
              <a:gd name="connsiteY6" fmla="*/ 0 h 4860055"/>
              <a:gd name="connsiteX0" fmla="*/ 0 w 6869529"/>
              <a:gd name="connsiteY0" fmla="*/ 0 h 4860055"/>
              <a:gd name="connsiteX1" fmla="*/ 6835775 w 6869529"/>
              <a:gd name="connsiteY1" fmla="*/ 0 h 4860055"/>
              <a:gd name="connsiteX2" fmla="*/ 6869430 w 6869529"/>
              <a:gd name="connsiteY2" fmla="*/ 4090754 h 4860055"/>
              <a:gd name="connsiteX3" fmla="*/ 2256786 w 6869529"/>
              <a:gd name="connsiteY3" fmla="*/ 4093510 h 4860055"/>
              <a:gd name="connsiteX4" fmla="*/ 2261629 w 6869529"/>
              <a:gd name="connsiteY4" fmla="*/ 4860055 h 4860055"/>
              <a:gd name="connsiteX5" fmla="*/ 0 w 6869529"/>
              <a:gd name="connsiteY5" fmla="*/ 4859338 h 4860055"/>
              <a:gd name="connsiteX6" fmla="*/ 0 w 6869529"/>
              <a:gd name="connsiteY6" fmla="*/ 0 h 4860055"/>
              <a:gd name="connsiteX0" fmla="*/ 0 w 6869529"/>
              <a:gd name="connsiteY0" fmla="*/ 0 h 4860055"/>
              <a:gd name="connsiteX1" fmla="*/ 6835775 w 6869529"/>
              <a:gd name="connsiteY1" fmla="*/ 0 h 4860055"/>
              <a:gd name="connsiteX2" fmla="*/ 6869430 w 6869529"/>
              <a:gd name="connsiteY2" fmla="*/ 4090754 h 4860055"/>
              <a:gd name="connsiteX3" fmla="*/ 2264944 w 6869529"/>
              <a:gd name="connsiteY3" fmla="*/ 4093510 h 4860055"/>
              <a:gd name="connsiteX4" fmla="*/ 2261629 w 6869529"/>
              <a:gd name="connsiteY4" fmla="*/ 4860055 h 4860055"/>
              <a:gd name="connsiteX5" fmla="*/ 0 w 6869529"/>
              <a:gd name="connsiteY5" fmla="*/ 4859338 h 4860055"/>
              <a:gd name="connsiteX6" fmla="*/ 0 w 6869529"/>
              <a:gd name="connsiteY6" fmla="*/ 0 h 4860055"/>
              <a:gd name="connsiteX0" fmla="*/ 0 w 6869529"/>
              <a:gd name="connsiteY0" fmla="*/ 0 h 4860055"/>
              <a:gd name="connsiteX1" fmla="*/ 6835775 w 6869529"/>
              <a:gd name="connsiteY1" fmla="*/ 0 h 4860055"/>
              <a:gd name="connsiteX2" fmla="*/ 6869430 w 6869529"/>
              <a:gd name="connsiteY2" fmla="*/ 4090754 h 4860055"/>
              <a:gd name="connsiteX3" fmla="*/ 2260865 w 6869529"/>
              <a:gd name="connsiteY3" fmla="*/ 4087764 h 4860055"/>
              <a:gd name="connsiteX4" fmla="*/ 2261629 w 6869529"/>
              <a:gd name="connsiteY4" fmla="*/ 4860055 h 4860055"/>
              <a:gd name="connsiteX5" fmla="*/ 0 w 6869529"/>
              <a:gd name="connsiteY5" fmla="*/ 4859338 h 4860055"/>
              <a:gd name="connsiteX6" fmla="*/ 0 w 6869529"/>
              <a:gd name="connsiteY6" fmla="*/ 0 h 4860055"/>
              <a:gd name="connsiteX0" fmla="*/ 0 w 6869529"/>
              <a:gd name="connsiteY0" fmla="*/ 0 h 4860055"/>
              <a:gd name="connsiteX1" fmla="*/ 6835775 w 6869529"/>
              <a:gd name="connsiteY1" fmla="*/ 0 h 4860055"/>
              <a:gd name="connsiteX2" fmla="*/ 6869430 w 6869529"/>
              <a:gd name="connsiteY2" fmla="*/ 4090754 h 4860055"/>
              <a:gd name="connsiteX3" fmla="*/ 2264944 w 6869529"/>
              <a:gd name="connsiteY3" fmla="*/ 4030301 h 4860055"/>
              <a:gd name="connsiteX4" fmla="*/ 2261629 w 6869529"/>
              <a:gd name="connsiteY4" fmla="*/ 4860055 h 4860055"/>
              <a:gd name="connsiteX5" fmla="*/ 0 w 6869529"/>
              <a:gd name="connsiteY5" fmla="*/ 4859338 h 4860055"/>
              <a:gd name="connsiteX6" fmla="*/ 0 w 6869529"/>
              <a:gd name="connsiteY6" fmla="*/ 0 h 4860055"/>
              <a:gd name="connsiteX0" fmla="*/ 0 w 6869530"/>
              <a:gd name="connsiteY0" fmla="*/ 0 h 4860055"/>
              <a:gd name="connsiteX1" fmla="*/ 6835775 w 6869530"/>
              <a:gd name="connsiteY1" fmla="*/ 0 h 4860055"/>
              <a:gd name="connsiteX2" fmla="*/ 6869431 w 6869530"/>
              <a:gd name="connsiteY2" fmla="*/ 4073515 h 4860055"/>
              <a:gd name="connsiteX3" fmla="*/ 2264944 w 6869530"/>
              <a:gd name="connsiteY3" fmla="*/ 4030301 h 4860055"/>
              <a:gd name="connsiteX4" fmla="*/ 2261629 w 6869530"/>
              <a:gd name="connsiteY4" fmla="*/ 4860055 h 4860055"/>
              <a:gd name="connsiteX5" fmla="*/ 0 w 6869530"/>
              <a:gd name="connsiteY5" fmla="*/ 4859338 h 4860055"/>
              <a:gd name="connsiteX6" fmla="*/ 0 w 6869530"/>
              <a:gd name="connsiteY6" fmla="*/ 0 h 4860055"/>
              <a:gd name="connsiteX0" fmla="*/ 0 w 6873601"/>
              <a:gd name="connsiteY0" fmla="*/ 0 h 4860055"/>
              <a:gd name="connsiteX1" fmla="*/ 6835775 w 6873601"/>
              <a:gd name="connsiteY1" fmla="*/ 0 h 4860055"/>
              <a:gd name="connsiteX2" fmla="*/ 6873511 w 6873601"/>
              <a:gd name="connsiteY2" fmla="*/ 4062022 h 4860055"/>
              <a:gd name="connsiteX3" fmla="*/ 2264944 w 6873601"/>
              <a:gd name="connsiteY3" fmla="*/ 4030301 h 4860055"/>
              <a:gd name="connsiteX4" fmla="*/ 2261629 w 6873601"/>
              <a:gd name="connsiteY4" fmla="*/ 4860055 h 4860055"/>
              <a:gd name="connsiteX5" fmla="*/ 0 w 6873601"/>
              <a:gd name="connsiteY5" fmla="*/ 4859338 h 4860055"/>
              <a:gd name="connsiteX6" fmla="*/ 0 w 6873601"/>
              <a:gd name="connsiteY6" fmla="*/ 0 h 4860055"/>
              <a:gd name="connsiteX0" fmla="*/ 0 w 6877673"/>
              <a:gd name="connsiteY0" fmla="*/ 0 h 4860055"/>
              <a:gd name="connsiteX1" fmla="*/ 6835775 w 6877673"/>
              <a:gd name="connsiteY1" fmla="*/ 0 h 4860055"/>
              <a:gd name="connsiteX2" fmla="*/ 6877591 w 6877673"/>
              <a:gd name="connsiteY2" fmla="*/ 4085007 h 4860055"/>
              <a:gd name="connsiteX3" fmla="*/ 2264944 w 6877673"/>
              <a:gd name="connsiteY3" fmla="*/ 4030301 h 4860055"/>
              <a:gd name="connsiteX4" fmla="*/ 2261629 w 6877673"/>
              <a:gd name="connsiteY4" fmla="*/ 4860055 h 4860055"/>
              <a:gd name="connsiteX5" fmla="*/ 0 w 6877673"/>
              <a:gd name="connsiteY5" fmla="*/ 4859338 h 4860055"/>
              <a:gd name="connsiteX6" fmla="*/ 0 w 6877673"/>
              <a:gd name="connsiteY6" fmla="*/ 0 h 4860055"/>
              <a:gd name="connsiteX0" fmla="*/ 0 w 6881745"/>
              <a:gd name="connsiteY0" fmla="*/ 0 h 4860055"/>
              <a:gd name="connsiteX1" fmla="*/ 6835775 w 6881745"/>
              <a:gd name="connsiteY1" fmla="*/ 0 h 4860055"/>
              <a:gd name="connsiteX2" fmla="*/ 6881670 w 6881745"/>
              <a:gd name="connsiteY2" fmla="*/ 4079260 h 4860055"/>
              <a:gd name="connsiteX3" fmla="*/ 2264944 w 6881745"/>
              <a:gd name="connsiteY3" fmla="*/ 4030301 h 4860055"/>
              <a:gd name="connsiteX4" fmla="*/ 2261629 w 6881745"/>
              <a:gd name="connsiteY4" fmla="*/ 4860055 h 4860055"/>
              <a:gd name="connsiteX5" fmla="*/ 0 w 6881745"/>
              <a:gd name="connsiteY5" fmla="*/ 4859338 h 4860055"/>
              <a:gd name="connsiteX6" fmla="*/ 0 w 6881745"/>
              <a:gd name="connsiteY6" fmla="*/ 0 h 4860055"/>
              <a:gd name="connsiteX0" fmla="*/ 0 w 6869531"/>
              <a:gd name="connsiteY0" fmla="*/ 0 h 4860055"/>
              <a:gd name="connsiteX1" fmla="*/ 6835775 w 6869531"/>
              <a:gd name="connsiteY1" fmla="*/ 0 h 4860055"/>
              <a:gd name="connsiteX2" fmla="*/ 6869432 w 6869531"/>
              <a:gd name="connsiteY2" fmla="*/ 4050527 h 4860055"/>
              <a:gd name="connsiteX3" fmla="*/ 2264944 w 6869531"/>
              <a:gd name="connsiteY3" fmla="*/ 4030301 h 4860055"/>
              <a:gd name="connsiteX4" fmla="*/ 2261629 w 6869531"/>
              <a:gd name="connsiteY4" fmla="*/ 4860055 h 4860055"/>
              <a:gd name="connsiteX5" fmla="*/ 0 w 6869531"/>
              <a:gd name="connsiteY5" fmla="*/ 4859338 h 4860055"/>
              <a:gd name="connsiteX6" fmla="*/ 0 w 6869531"/>
              <a:gd name="connsiteY6" fmla="*/ 0 h 4860055"/>
              <a:gd name="connsiteX0" fmla="*/ 0 w 6855816"/>
              <a:gd name="connsiteY0" fmla="*/ 0 h 4860055"/>
              <a:gd name="connsiteX1" fmla="*/ 6835775 w 6855816"/>
              <a:gd name="connsiteY1" fmla="*/ 0 h 4860055"/>
              <a:gd name="connsiteX2" fmla="*/ 6855665 w 6855816"/>
              <a:gd name="connsiteY2" fmla="*/ 4089315 h 4860055"/>
              <a:gd name="connsiteX3" fmla="*/ 2264944 w 6855816"/>
              <a:gd name="connsiteY3" fmla="*/ 4030301 h 4860055"/>
              <a:gd name="connsiteX4" fmla="*/ 2261629 w 6855816"/>
              <a:gd name="connsiteY4" fmla="*/ 4860055 h 4860055"/>
              <a:gd name="connsiteX5" fmla="*/ 0 w 6855816"/>
              <a:gd name="connsiteY5" fmla="*/ 4859338 h 4860055"/>
              <a:gd name="connsiteX6" fmla="*/ 0 w 6855816"/>
              <a:gd name="connsiteY6" fmla="*/ 0 h 4860055"/>
              <a:gd name="connsiteX0" fmla="*/ 0 w 6855817"/>
              <a:gd name="connsiteY0" fmla="*/ 0 h 4860055"/>
              <a:gd name="connsiteX1" fmla="*/ 6835775 w 6855817"/>
              <a:gd name="connsiteY1" fmla="*/ 0 h 4860055"/>
              <a:gd name="connsiteX2" fmla="*/ 6855666 w 6855817"/>
              <a:gd name="connsiteY2" fmla="*/ 4079618 h 4860055"/>
              <a:gd name="connsiteX3" fmla="*/ 2264944 w 6855817"/>
              <a:gd name="connsiteY3" fmla="*/ 4030301 h 4860055"/>
              <a:gd name="connsiteX4" fmla="*/ 2261629 w 6855817"/>
              <a:gd name="connsiteY4" fmla="*/ 4860055 h 4860055"/>
              <a:gd name="connsiteX5" fmla="*/ 0 w 6855817"/>
              <a:gd name="connsiteY5" fmla="*/ 4859338 h 4860055"/>
              <a:gd name="connsiteX6" fmla="*/ 0 w 6855817"/>
              <a:gd name="connsiteY6" fmla="*/ 0 h 4860055"/>
              <a:gd name="connsiteX0" fmla="*/ 0 w 6883275"/>
              <a:gd name="connsiteY0" fmla="*/ 0 h 4860055"/>
              <a:gd name="connsiteX1" fmla="*/ 6835775 w 6883275"/>
              <a:gd name="connsiteY1" fmla="*/ 0 h 4860055"/>
              <a:gd name="connsiteX2" fmla="*/ 6883202 w 6883275"/>
              <a:gd name="connsiteY2" fmla="*/ 4050527 h 4860055"/>
              <a:gd name="connsiteX3" fmla="*/ 2264944 w 6883275"/>
              <a:gd name="connsiteY3" fmla="*/ 4030301 h 4860055"/>
              <a:gd name="connsiteX4" fmla="*/ 2261629 w 6883275"/>
              <a:gd name="connsiteY4" fmla="*/ 4860055 h 4860055"/>
              <a:gd name="connsiteX5" fmla="*/ 0 w 6883275"/>
              <a:gd name="connsiteY5" fmla="*/ 4859338 h 4860055"/>
              <a:gd name="connsiteX6" fmla="*/ 0 w 6883275"/>
              <a:gd name="connsiteY6" fmla="*/ 0 h 4860055"/>
              <a:gd name="connsiteX0" fmla="*/ 0 w 6848989"/>
              <a:gd name="connsiteY0" fmla="*/ 0 h 4860055"/>
              <a:gd name="connsiteX1" fmla="*/ 6835775 w 6848989"/>
              <a:gd name="connsiteY1" fmla="*/ 0 h 4860055"/>
              <a:gd name="connsiteX2" fmla="*/ 6848783 w 6848989"/>
              <a:gd name="connsiteY2" fmla="*/ 4069921 h 4860055"/>
              <a:gd name="connsiteX3" fmla="*/ 2264944 w 6848989"/>
              <a:gd name="connsiteY3" fmla="*/ 4030301 h 4860055"/>
              <a:gd name="connsiteX4" fmla="*/ 2261629 w 6848989"/>
              <a:gd name="connsiteY4" fmla="*/ 4860055 h 4860055"/>
              <a:gd name="connsiteX5" fmla="*/ 0 w 6848989"/>
              <a:gd name="connsiteY5" fmla="*/ 4859338 h 4860055"/>
              <a:gd name="connsiteX6" fmla="*/ 0 w 6848989"/>
              <a:gd name="connsiteY6" fmla="*/ 0 h 4860055"/>
              <a:gd name="connsiteX0" fmla="*/ 0 w 6855818"/>
              <a:gd name="connsiteY0" fmla="*/ 0 h 4860055"/>
              <a:gd name="connsiteX1" fmla="*/ 6835775 w 6855818"/>
              <a:gd name="connsiteY1" fmla="*/ 0 h 4860055"/>
              <a:gd name="connsiteX2" fmla="*/ 6855667 w 6855818"/>
              <a:gd name="connsiteY2" fmla="*/ 4040830 h 4860055"/>
              <a:gd name="connsiteX3" fmla="*/ 2264944 w 6855818"/>
              <a:gd name="connsiteY3" fmla="*/ 4030301 h 4860055"/>
              <a:gd name="connsiteX4" fmla="*/ 2261629 w 6855818"/>
              <a:gd name="connsiteY4" fmla="*/ 4860055 h 4860055"/>
              <a:gd name="connsiteX5" fmla="*/ 0 w 6855818"/>
              <a:gd name="connsiteY5" fmla="*/ 4859338 h 4860055"/>
              <a:gd name="connsiteX6" fmla="*/ 0 w 6855818"/>
              <a:gd name="connsiteY6" fmla="*/ 0 h 4860055"/>
              <a:gd name="connsiteX0" fmla="*/ 0 w 6842225"/>
              <a:gd name="connsiteY0" fmla="*/ 0 h 4860055"/>
              <a:gd name="connsiteX1" fmla="*/ 6835775 w 6842225"/>
              <a:gd name="connsiteY1" fmla="*/ 0 h 4860055"/>
              <a:gd name="connsiteX2" fmla="*/ 6841901 w 6842225"/>
              <a:gd name="connsiteY2" fmla="*/ 4031133 h 4860055"/>
              <a:gd name="connsiteX3" fmla="*/ 2264944 w 6842225"/>
              <a:gd name="connsiteY3" fmla="*/ 4030301 h 4860055"/>
              <a:gd name="connsiteX4" fmla="*/ 2261629 w 6842225"/>
              <a:gd name="connsiteY4" fmla="*/ 4860055 h 4860055"/>
              <a:gd name="connsiteX5" fmla="*/ 0 w 6842225"/>
              <a:gd name="connsiteY5" fmla="*/ 4859338 h 4860055"/>
              <a:gd name="connsiteX6" fmla="*/ 0 w 6842225"/>
              <a:gd name="connsiteY6" fmla="*/ 0 h 4860055"/>
              <a:gd name="connsiteX0" fmla="*/ 0 w 6842225"/>
              <a:gd name="connsiteY0" fmla="*/ 0 h 4860055"/>
              <a:gd name="connsiteX1" fmla="*/ 6835775 w 6842225"/>
              <a:gd name="connsiteY1" fmla="*/ 0 h 4860055"/>
              <a:gd name="connsiteX2" fmla="*/ 6841901 w 6842225"/>
              <a:gd name="connsiteY2" fmla="*/ 4031133 h 4860055"/>
              <a:gd name="connsiteX3" fmla="*/ 2264944 w 6842225"/>
              <a:gd name="connsiteY3" fmla="*/ 4030301 h 4860055"/>
              <a:gd name="connsiteX4" fmla="*/ 2309814 w 6842225"/>
              <a:gd name="connsiteY4" fmla="*/ 4860055 h 4860055"/>
              <a:gd name="connsiteX5" fmla="*/ 0 w 6842225"/>
              <a:gd name="connsiteY5" fmla="*/ 4859338 h 4860055"/>
              <a:gd name="connsiteX6" fmla="*/ 0 w 6842225"/>
              <a:gd name="connsiteY6" fmla="*/ 0 h 4860055"/>
              <a:gd name="connsiteX0" fmla="*/ 0 w 6842225"/>
              <a:gd name="connsiteY0" fmla="*/ 0 h 4860055"/>
              <a:gd name="connsiteX1" fmla="*/ 6835775 w 6842225"/>
              <a:gd name="connsiteY1" fmla="*/ 0 h 4860055"/>
              <a:gd name="connsiteX2" fmla="*/ 6841901 w 6842225"/>
              <a:gd name="connsiteY2" fmla="*/ 4031133 h 4860055"/>
              <a:gd name="connsiteX3" fmla="*/ 2340666 w 6842225"/>
              <a:gd name="connsiteY3" fmla="*/ 4049279 h 4860055"/>
              <a:gd name="connsiteX4" fmla="*/ 2309814 w 6842225"/>
              <a:gd name="connsiteY4" fmla="*/ 4860055 h 4860055"/>
              <a:gd name="connsiteX5" fmla="*/ 0 w 6842225"/>
              <a:gd name="connsiteY5" fmla="*/ 4859338 h 4860055"/>
              <a:gd name="connsiteX6" fmla="*/ 0 w 6842225"/>
              <a:gd name="connsiteY6" fmla="*/ 0 h 4860055"/>
              <a:gd name="connsiteX0" fmla="*/ 0 w 6842225"/>
              <a:gd name="connsiteY0" fmla="*/ 0 h 4860055"/>
              <a:gd name="connsiteX1" fmla="*/ 6835775 w 6842225"/>
              <a:gd name="connsiteY1" fmla="*/ 0 h 4860055"/>
              <a:gd name="connsiteX2" fmla="*/ 6841901 w 6842225"/>
              <a:gd name="connsiteY2" fmla="*/ 4031133 h 4860055"/>
              <a:gd name="connsiteX3" fmla="*/ 2313131 w 6842225"/>
              <a:gd name="connsiteY3" fmla="*/ 4049279 h 4860055"/>
              <a:gd name="connsiteX4" fmla="*/ 2309814 w 6842225"/>
              <a:gd name="connsiteY4" fmla="*/ 4860055 h 4860055"/>
              <a:gd name="connsiteX5" fmla="*/ 0 w 6842225"/>
              <a:gd name="connsiteY5" fmla="*/ 4859338 h 4860055"/>
              <a:gd name="connsiteX6" fmla="*/ 0 w 6842225"/>
              <a:gd name="connsiteY6" fmla="*/ 0 h 4860055"/>
              <a:gd name="connsiteX0" fmla="*/ 0 w 6842225"/>
              <a:gd name="connsiteY0" fmla="*/ 0 h 4860055"/>
              <a:gd name="connsiteX1" fmla="*/ 6835775 w 6842225"/>
              <a:gd name="connsiteY1" fmla="*/ 0 h 4860055"/>
              <a:gd name="connsiteX2" fmla="*/ 6841901 w 6842225"/>
              <a:gd name="connsiteY2" fmla="*/ 4031133 h 4860055"/>
              <a:gd name="connsiteX3" fmla="*/ 2313131 w 6842225"/>
              <a:gd name="connsiteY3" fmla="*/ 4049279 h 4860055"/>
              <a:gd name="connsiteX4" fmla="*/ 2323582 w 6842225"/>
              <a:gd name="connsiteY4" fmla="*/ 4860055 h 4860055"/>
              <a:gd name="connsiteX5" fmla="*/ 0 w 6842225"/>
              <a:gd name="connsiteY5" fmla="*/ 4859338 h 4860055"/>
              <a:gd name="connsiteX6" fmla="*/ 0 w 6842225"/>
              <a:gd name="connsiteY6" fmla="*/ 0 h 4860055"/>
              <a:gd name="connsiteX0" fmla="*/ 0 w 6842225"/>
              <a:gd name="connsiteY0" fmla="*/ 0 h 4860055"/>
              <a:gd name="connsiteX1" fmla="*/ 6835775 w 6842225"/>
              <a:gd name="connsiteY1" fmla="*/ 0 h 4860055"/>
              <a:gd name="connsiteX2" fmla="*/ 6841901 w 6842225"/>
              <a:gd name="connsiteY2" fmla="*/ 4031133 h 4860055"/>
              <a:gd name="connsiteX3" fmla="*/ 2320015 w 6842225"/>
              <a:gd name="connsiteY3" fmla="*/ 4049279 h 4860055"/>
              <a:gd name="connsiteX4" fmla="*/ 2323582 w 6842225"/>
              <a:gd name="connsiteY4" fmla="*/ 4860055 h 4860055"/>
              <a:gd name="connsiteX5" fmla="*/ 0 w 6842225"/>
              <a:gd name="connsiteY5" fmla="*/ 4859338 h 4860055"/>
              <a:gd name="connsiteX6" fmla="*/ 0 w 6842225"/>
              <a:gd name="connsiteY6" fmla="*/ 0 h 4860055"/>
              <a:gd name="connsiteX0" fmla="*/ 0 w 6842225"/>
              <a:gd name="connsiteY0" fmla="*/ 0 h 4860055"/>
              <a:gd name="connsiteX1" fmla="*/ 6835775 w 6842225"/>
              <a:gd name="connsiteY1" fmla="*/ 0 h 4860055"/>
              <a:gd name="connsiteX2" fmla="*/ 6841901 w 6842225"/>
              <a:gd name="connsiteY2" fmla="*/ 4031133 h 4860055"/>
              <a:gd name="connsiteX3" fmla="*/ 2326134 w 6842225"/>
              <a:gd name="connsiteY3" fmla="*/ 4049279 h 4860055"/>
              <a:gd name="connsiteX4" fmla="*/ 2323582 w 6842225"/>
              <a:gd name="connsiteY4" fmla="*/ 4860055 h 4860055"/>
              <a:gd name="connsiteX5" fmla="*/ 0 w 6842225"/>
              <a:gd name="connsiteY5" fmla="*/ 4859338 h 4860055"/>
              <a:gd name="connsiteX6" fmla="*/ 0 w 6842225"/>
              <a:gd name="connsiteY6" fmla="*/ 0 h 4860055"/>
              <a:gd name="connsiteX0" fmla="*/ 0 w 6842225"/>
              <a:gd name="connsiteY0" fmla="*/ 0 h 4860055"/>
              <a:gd name="connsiteX1" fmla="*/ 6835775 w 6842225"/>
              <a:gd name="connsiteY1" fmla="*/ 0 h 4860055"/>
              <a:gd name="connsiteX2" fmla="*/ 6841901 w 6842225"/>
              <a:gd name="connsiteY2" fmla="*/ 4047874 h 4860055"/>
              <a:gd name="connsiteX3" fmla="*/ 2326134 w 6842225"/>
              <a:gd name="connsiteY3" fmla="*/ 4049279 h 4860055"/>
              <a:gd name="connsiteX4" fmla="*/ 2323582 w 6842225"/>
              <a:gd name="connsiteY4" fmla="*/ 4860055 h 4860055"/>
              <a:gd name="connsiteX5" fmla="*/ 0 w 6842225"/>
              <a:gd name="connsiteY5" fmla="*/ 4859338 h 4860055"/>
              <a:gd name="connsiteX6" fmla="*/ 0 w 6842225"/>
              <a:gd name="connsiteY6" fmla="*/ 0 h 4860055"/>
              <a:gd name="connsiteX0" fmla="*/ 0 w 6835775"/>
              <a:gd name="connsiteY0" fmla="*/ 0 h 4860055"/>
              <a:gd name="connsiteX1" fmla="*/ 6835775 w 6835775"/>
              <a:gd name="connsiteY1" fmla="*/ 0 h 4860055"/>
              <a:gd name="connsiteX2" fmla="*/ 5663990 w 6835775"/>
              <a:gd name="connsiteY2" fmla="*/ 4085937 h 4860055"/>
              <a:gd name="connsiteX3" fmla="*/ 2326134 w 6835775"/>
              <a:gd name="connsiteY3" fmla="*/ 4049279 h 4860055"/>
              <a:gd name="connsiteX4" fmla="*/ 2323582 w 6835775"/>
              <a:gd name="connsiteY4" fmla="*/ 4860055 h 4860055"/>
              <a:gd name="connsiteX5" fmla="*/ 0 w 6835775"/>
              <a:gd name="connsiteY5" fmla="*/ 4859338 h 4860055"/>
              <a:gd name="connsiteX6" fmla="*/ 0 w 6835775"/>
              <a:gd name="connsiteY6" fmla="*/ 0 h 4860055"/>
              <a:gd name="connsiteX0" fmla="*/ 0 w 5694962"/>
              <a:gd name="connsiteY0" fmla="*/ 0 h 4860055"/>
              <a:gd name="connsiteX1" fmla="*/ 5694962 w 5694962"/>
              <a:gd name="connsiteY1" fmla="*/ 0 h 4860055"/>
              <a:gd name="connsiteX2" fmla="*/ 5663990 w 5694962"/>
              <a:gd name="connsiteY2" fmla="*/ 4085937 h 4860055"/>
              <a:gd name="connsiteX3" fmla="*/ 2326134 w 5694962"/>
              <a:gd name="connsiteY3" fmla="*/ 4049279 h 4860055"/>
              <a:gd name="connsiteX4" fmla="*/ 2323582 w 5694962"/>
              <a:gd name="connsiteY4" fmla="*/ 4860055 h 4860055"/>
              <a:gd name="connsiteX5" fmla="*/ 0 w 5694962"/>
              <a:gd name="connsiteY5" fmla="*/ 4859338 h 4860055"/>
              <a:gd name="connsiteX6" fmla="*/ 0 w 5694962"/>
              <a:gd name="connsiteY6" fmla="*/ 0 h 4860055"/>
              <a:gd name="connsiteX0" fmla="*/ 0 w 5694962"/>
              <a:gd name="connsiteY0" fmla="*/ 0 h 4860055"/>
              <a:gd name="connsiteX1" fmla="*/ 5694962 w 5694962"/>
              <a:gd name="connsiteY1" fmla="*/ 0 h 4860055"/>
              <a:gd name="connsiteX2" fmla="*/ 5663990 w 5694962"/>
              <a:gd name="connsiteY2" fmla="*/ 4085937 h 4860055"/>
              <a:gd name="connsiteX3" fmla="*/ 2326134 w 5694962"/>
              <a:gd name="connsiteY3" fmla="*/ 4049279 h 4860055"/>
              <a:gd name="connsiteX4" fmla="*/ 2323582 w 5694962"/>
              <a:gd name="connsiteY4" fmla="*/ 4860055 h 4860055"/>
              <a:gd name="connsiteX5" fmla="*/ 0 w 5694962"/>
              <a:gd name="connsiteY5" fmla="*/ 4859338 h 4860055"/>
              <a:gd name="connsiteX6" fmla="*/ 0 w 5694962"/>
              <a:gd name="connsiteY6" fmla="*/ 0 h 4860055"/>
              <a:gd name="connsiteX0" fmla="*/ 0 w 5722787"/>
              <a:gd name="connsiteY0" fmla="*/ 0 h 4860055"/>
              <a:gd name="connsiteX1" fmla="*/ 5722787 w 5722787"/>
              <a:gd name="connsiteY1" fmla="*/ 0 h 4860055"/>
              <a:gd name="connsiteX2" fmla="*/ 5663990 w 5722787"/>
              <a:gd name="connsiteY2" fmla="*/ 4085937 h 4860055"/>
              <a:gd name="connsiteX3" fmla="*/ 2326134 w 5722787"/>
              <a:gd name="connsiteY3" fmla="*/ 4049279 h 4860055"/>
              <a:gd name="connsiteX4" fmla="*/ 2323582 w 5722787"/>
              <a:gd name="connsiteY4" fmla="*/ 4860055 h 4860055"/>
              <a:gd name="connsiteX5" fmla="*/ 0 w 5722787"/>
              <a:gd name="connsiteY5" fmla="*/ 4859338 h 4860055"/>
              <a:gd name="connsiteX6" fmla="*/ 0 w 5722787"/>
              <a:gd name="connsiteY6" fmla="*/ 0 h 4860055"/>
              <a:gd name="connsiteX0" fmla="*/ 0 w 5667138"/>
              <a:gd name="connsiteY0" fmla="*/ 0 h 4860055"/>
              <a:gd name="connsiteX1" fmla="*/ 5667138 w 5667138"/>
              <a:gd name="connsiteY1" fmla="*/ 0 h 4860055"/>
              <a:gd name="connsiteX2" fmla="*/ 5663990 w 5667138"/>
              <a:gd name="connsiteY2" fmla="*/ 4085937 h 4860055"/>
              <a:gd name="connsiteX3" fmla="*/ 2326134 w 5667138"/>
              <a:gd name="connsiteY3" fmla="*/ 4049279 h 4860055"/>
              <a:gd name="connsiteX4" fmla="*/ 2323582 w 5667138"/>
              <a:gd name="connsiteY4" fmla="*/ 4860055 h 4860055"/>
              <a:gd name="connsiteX5" fmla="*/ 0 w 5667138"/>
              <a:gd name="connsiteY5" fmla="*/ 4859338 h 4860055"/>
              <a:gd name="connsiteX6" fmla="*/ 0 w 5667138"/>
              <a:gd name="connsiteY6" fmla="*/ 0 h 4860055"/>
              <a:gd name="connsiteX0" fmla="*/ 0 w 5667138"/>
              <a:gd name="connsiteY0" fmla="*/ 0 h 4860055"/>
              <a:gd name="connsiteX1" fmla="*/ 5667138 w 5667138"/>
              <a:gd name="connsiteY1" fmla="*/ 0 h 4860055"/>
              <a:gd name="connsiteX2" fmla="*/ 5626890 w 5667138"/>
              <a:gd name="connsiteY2" fmla="*/ 4073249 h 4860055"/>
              <a:gd name="connsiteX3" fmla="*/ 2326134 w 5667138"/>
              <a:gd name="connsiteY3" fmla="*/ 4049279 h 4860055"/>
              <a:gd name="connsiteX4" fmla="*/ 2323582 w 5667138"/>
              <a:gd name="connsiteY4" fmla="*/ 4860055 h 4860055"/>
              <a:gd name="connsiteX5" fmla="*/ 0 w 5667138"/>
              <a:gd name="connsiteY5" fmla="*/ 4859338 h 4860055"/>
              <a:gd name="connsiteX6" fmla="*/ 0 w 5667138"/>
              <a:gd name="connsiteY6" fmla="*/ 0 h 4860055"/>
              <a:gd name="connsiteX0" fmla="*/ 0 w 5639314"/>
              <a:gd name="connsiteY0" fmla="*/ 0 h 4860055"/>
              <a:gd name="connsiteX1" fmla="*/ 5639314 w 5639314"/>
              <a:gd name="connsiteY1" fmla="*/ 0 h 4860055"/>
              <a:gd name="connsiteX2" fmla="*/ 5626890 w 5639314"/>
              <a:gd name="connsiteY2" fmla="*/ 4073249 h 4860055"/>
              <a:gd name="connsiteX3" fmla="*/ 2326134 w 5639314"/>
              <a:gd name="connsiteY3" fmla="*/ 4049279 h 4860055"/>
              <a:gd name="connsiteX4" fmla="*/ 2323582 w 5639314"/>
              <a:gd name="connsiteY4" fmla="*/ 4860055 h 4860055"/>
              <a:gd name="connsiteX5" fmla="*/ 0 w 5639314"/>
              <a:gd name="connsiteY5" fmla="*/ 4859338 h 4860055"/>
              <a:gd name="connsiteX6" fmla="*/ 0 w 5639314"/>
              <a:gd name="connsiteY6" fmla="*/ 0 h 4860055"/>
              <a:gd name="connsiteX0" fmla="*/ 0 w 5639314"/>
              <a:gd name="connsiteY0" fmla="*/ 0 h 4860055"/>
              <a:gd name="connsiteX1" fmla="*/ 5639314 w 5639314"/>
              <a:gd name="connsiteY1" fmla="*/ 0 h 4860055"/>
              <a:gd name="connsiteX2" fmla="*/ 5626890 w 5639314"/>
              <a:gd name="connsiteY2" fmla="*/ 4073249 h 4860055"/>
              <a:gd name="connsiteX3" fmla="*/ 2326134 w 5639314"/>
              <a:gd name="connsiteY3" fmla="*/ 4049279 h 4860055"/>
              <a:gd name="connsiteX4" fmla="*/ 2323582 w 5639314"/>
              <a:gd name="connsiteY4" fmla="*/ 4860055 h 4860055"/>
              <a:gd name="connsiteX5" fmla="*/ 0 w 5639314"/>
              <a:gd name="connsiteY5" fmla="*/ 4859338 h 4860055"/>
              <a:gd name="connsiteX6" fmla="*/ 0 w 5639314"/>
              <a:gd name="connsiteY6" fmla="*/ 0 h 4860055"/>
              <a:gd name="connsiteX0" fmla="*/ 0 w 5627214"/>
              <a:gd name="connsiteY0" fmla="*/ 0 h 4860055"/>
              <a:gd name="connsiteX1" fmla="*/ 5620764 w 5627214"/>
              <a:gd name="connsiteY1" fmla="*/ 0 h 4860055"/>
              <a:gd name="connsiteX2" fmla="*/ 5626890 w 5627214"/>
              <a:gd name="connsiteY2" fmla="*/ 4073249 h 4860055"/>
              <a:gd name="connsiteX3" fmla="*/ 2326134 w 5627214"/>
              <a:gd name="connsiteY3" fmla="*/ 4049279 h 4860055"/>
              <a:gd name="connsiteX4" fmla="*/ 2323582 w 5627214"/>
              <a:gd name="connsiteY4" fmla="*/ 4860055 h 4860055"/>
              <a:gd name="connsiteX5" fmla="*/ 0 w 5627214"/>
              <a:gd name="connsiteY5" fmla="*/ 4859338 h 4860055"/>
              <a:gd name="connsiteX6" fmla="*/ 0 w 5627214"/>
              <a:gd name="connsiteY6" fmla="*/ 0 h 4860055"/>
              <a:gd name="connsiteX0" fmla="*/ 0 w 5627214"/>
              <a:gd name="connsiteY0" fmla="*/ 0 h 4860055"/>
              <a:gd name="connsiteX1" fmla="*/ 5620764 w 5627214"/>
              <a:gd name="connsiteY1" fmla="*/ 0 h 4860055"/>
              <a:gd name="connsiteX2" fmla="*/ 5626890 w 5627214"/>
              <a:gd name="connsiteY2" fmla="*/ 4039768 h 4860055"/>
              <a:gd name="connsiteX3" fmla="*/ 2326134 w 5627214"/>
              <a:gd name="connsiteY3" fmla="*/ 4049279 h 4860055"/>
              <a:gd name="connsiteX4" fmla="*/ 2323582 w 5627214"/>
              <a:gd name="connsiteY4" fmla="*/ 4860055 h 4860055"/>
              <a:gd name="connsiteX5" fmla="*/ 0 w 5627214"/>
              <a:gd name="connsiteY5" fmla="*/ 4859338 h 4860055"/>
              <a:gd name="connsiteX6" fmla="*/ 0 w 5627214"/>
              <a:gd name="connsiteY6" fmla="*/ 0 h 4860055"/>
              <a:gd name="connsiteX0" fmla="*/ 0 w 5627214"/>
              <a:gd name="connsiteY0" fmla="*/ 0 h 4860055"/>
              <a:gd name="connsiteX1" fmla="*/ 5620764 w 5627214"/>
              <a:gd name="connsiteY1" fmla="*/ 0 h 4860055"/>
              <a:gd name="connsiteX2" fmla="*/ 5626890 w 5627214"/>
              <a:gd name="connsiteY2" fmla="*/ 4039768 h 4860055"/>
              <a:gd name="connsiteX3" fmla="*/ 2332253 w 5627214"/>
              <a:gd name="connsiteY3" fmla="*/ 4049279 h 4860055"/>
              <a:gd name="connsiteX4" fmla="*/ 2323582 w 5627214"/>
              <a:gd name="connsiteY4" fmla="*/ 4860055 h 4860055"/>
              <a:gd name="connsiteX5" fmla="*/ 0 w 5627214"/>
              <a:gd name="connsiteY5" fmla="*/ 4859338 h 4860055"/>
              <a:gd name="connsiteX6" fmla="*/ 0 w 5627214"/>
              <a:gd name="connsiteY6" fmla="*/ 0 h 4860055"/>
              <a:gd name="connsiteX0" fmla="*/ 0 w 5639289"/>
              <a:gd name="connsiteY0" fmla="*/ 0 h 4860055"/>
              <a:gd name="connsiteX1" fmla="*/ 5620764 w 5639289"/>
              <a:gd name="connsiteY1" fmla="*/ 0 h 4860055"/>
              <a:gd name="connsiteX2" fmla="*/ 5639128 w 5639289"/>
              <a:gd name="connsiteY2" fmla="*/ 4056509 h 4860055"/>
              <a:gd name="connsiteX3" fmla="*/ 2332253 w 5639289"/>
              <a:gd name="connsiteY3" fmla="*/ 4049279 h 4860055"/>
              <a:gd name="connsiteX4" fmla="*/ 2323582 w 5639289"/>
              <a:gd name="connsiteY4" fmla="*/ 4860055 h 4860055"/>
              <a:gd name="connsiteX5" fmla="*/ 0 w 5639289"/>
              <a:gd name="connsiteY5" fmla="*/ 4859338 h 4860055"/>
              <a:gd name="connsiteX6" fmla="*/ 0 w 5639289"/>
              <a:gd name="connsiteY6" fmla="*/ 0 h 4860055"/>
              <a:gd name="connsiteX0" fmla="*/ 0 w 5639289"/>
              <a:gd name="connsiteY0" fmla="*/ 0 h 4860055"/>
              <a:gd name="connsiteX1" fmla="*/ 5620764 w 5639289"/>
              <a:gd name="connsiteY1" fmla="*/ 0 h 4860055"/>
              <a:gd name="connsiteX2" fmla="*/ 5639128 w 5639289"/>
              <a:gd name="connsiteY2" fmla="*/ 4056509 h 4860055"/>
              <a:gd name="connsiteX3" fmla="*/ 2326134 w 5639289"/>
              <a:gd name="connsiteY3" fmla="*/ 4032538 h 4860055"/>
              <a:gd name="connsiteX4" fmla="*/ 2323582 w 5639289"/>
              <a:gd name="connsiteY4" fmla="*/ 4860055 h 4860055"/>
              <a:gd name="connsiteX5" fmla="*/ 0 w 5639289"/>
              <a:gd name="connsiteY5" fmla="*/ 4859338 h 4860055"/>
              <a:gd name="connsiteX6" fmla="*/ 0 w 5639289"/>
              <a:gd name="connsiteY6" fmla="*/ 0 h 4860055"/>
              <a:gd name="connsiteX0" fmla="*/ 0 w 5651473"/>
              <a:gd name="connsiteY0" fmla="*/ 0 h 4860055"/>
              <a:gd name="connsiteX1" fmla="*/ 5620764 w 5651473"/>
              <a:gd name="connsiteY1" fmla="*/ 0 h 4860055"/>
              <a:gd name="connsiteX2" fmla="*/ 5651366 w 5651473"/>
              <a:gd name="connsiteY2" fmla="*/ 4048139 h 4860055"/>
              <a:gd name="connsiteX3" fmla="*/ 2326134 w 5651473"/>
              <a:gd name="connsiteY3" fmla="*/ 4032538 h 4860055"/>
              <a:gd name="connsiteX4" fmla="*/ 2323582 w 5651473"/>
              <a:gd name="connsiteY4" fmla="*/ 4860055 h 4860055"/>
              <a:gd name="connsiteX5" fmla="*/ 0 w 5651473"/>
              <a:gd name="connsiteY5" fmla="*/ 4859338 h 4860055"/>
              <a:gd name="connsiteX6" fmla="*/ 0 w 5651473"/>
              <a:gd name="connsiteY6" fmla="*/ 0 h 4860055"/>
              <a:gd name="connsiteX0" fmla="*/ 0 w 5627215"/>
              <a:gd name="connsiteY0" fmla="*/ 0 h 4860055"/>
              <a:gd name="connsiteX1" fmla="*/ 5620764 w 5627215"/>
              <a:gd name="connsiteY1" fmla="*/ 0 h 4860055"/>
              <a:gd name="connsiteX2" fmla="*/ 5626891 w 5627215"/>
              <a:gd name="connsiteY2" fmla="*/ 4048139 h 4860055"/>
              <a:gd name="connsiteX3" fmla="*/ 2326134 w 5627215"/>
              <a:gd name="connsiteY3" fmla="*/ 4032538 h 4860055"/>
              <a:gd name="connsiteX4" fmla="*/ 2323582 w 5627215"/>
              <a:gd name="connsiteY4" fmla="*/ 4860055 h 4860055"/>
              <a:gd name="connsiteX5" fmla="*/ 0 w 5627215"/>
              <a:gd name="connsiteY5" fmla="*/ 4859338 h 4860055"/>
              <a:gd name="connsiteX6" fmla="*/ 0 w 5627215"/>
              <a:gd name="connsiteY6" fmla="*/ 0 h 4860055"/>
              <a:gd name="connsiteX0" fmla="*/ 0 w 5627552"/>
              <a:gd name="connsiteY0" fmla="*/ 0 h 4860055"/>
              <a:gd name="connsiteX1" fmla="*/ 5626884 w 5627552"/>
              <a:gd name="connsiteY1" fmla="*/ 16741 h 4860055"/>
              <a:gd name="connsiteX2" fmla="*/ 5626891 w 5627552"/>
              <a:gd name="connsiteY2" fmla="*/ 4048139 h 4860055"/>
              <a:gd name="connsiteX3" fmla="*/ 2326134 w 5627552"/>
              <a:gd name="connsiteY3" fmla="*/ 4032538 h 4860055"/>
              <a:gd name="connsiteX4" fmla="*/ 2323582 w 5627552"/>
              <a:gd name="connsiteY4" fmla="*/ 4860055 h 4860055"/>
              <a:gd name="connsiteX5" fmla="*/ 0 w 5627552"/>
              <a:gd name="connsiteY5" fmla="*/ 4859338 h 4860055"/>
              <a:gd name="connsiteX6" fmla="*/ 0 w 5627552"/>
              <a:gd name="connsiteY6" fmla="*/ 0 h 4860055"/>
              <a:gd name="connsiteX0" fmla="*/ 0 w 5627552"/>
              <a:gd name="connsiteY0" fmla="*/ 0 h 4860055"/>
              <a:gd name="connsiteX1" fmla="*/ 5626884 w 5627552"/>
              <a:gd name="connsiteY1" fmla="*/ 16741 h 4860055"/>
              <a:gd name="connsiteX2" fmla="*/ 5626891 w 5627552"/>
              <a:gd name="connsiteY2" fmla="*/ 4048139 h 4860055"/>
              <a:gd name="connsiteX3" fmla="*/ 2333018 w 5627552"/>
              <a:gd name="connsiteY3" fmla="*/ 4041955 h 4860055"/>
              <a:gd name="connsiteX4" fmla="*/ 2323582 w 5627552"/>
              <a:gd name="connsiteY4" fmla="*/ 4860055 h 4860055"/>
              <a:gd name="connsiteX5" fmla="*/ 0 w 5627552"/>
              <a:gd name="connsiteY5" fmla="*/ 4859338 h 4860055"/>
              <a:gd name="connsiteX6" fmla="*/ 0 w 5627552"/>
              <a:gd name="connsiteY6" fmla="*/ 0 h 4860055"/>
              <a:gd name="connsiteX0" fmla="*/ 0 w 5627552"/>
              <a:gd name="connsiteY0" fmla="*/ 0 h 4860055"/>
              <a:gd name="connsiteX1" fmla="*/ 5626884 w 5627552"/>
              <a:gd name="connsiteY1" fmla="*/ 16741 h 4860055"/>
              <a:gd name="connsiteX2" fmla="*/ 5626891 w 5627552"/>
              <a:gd name="connsiteY2" fmla="*/ 4048139 h 4860055"/>
              <a:gd name="connsiteX3" fmla="*/ 2326135 w 5627552"/>
              <a:gd name="connsiteY3" fmla="*/ 4041955 h 4860055"/>
              <a:gd name="connsiteX4" fmla="*/ 2323582 w 5627552"/>
              <a:gd name="connsiteY4" fmla="*/ 4860055 h 4860055"/>
              <a:gd name="connsiteX5" fmla="*/ 0 w 5627552"/>
              <a:gd name="connsiteY5" fmla="*/ 4859338 h 4860055"/>
              <a:gd name="connsiteX6" fmla="*/ 0 w 5627552"/>
              <a:gd name="connsiteY6" fmla="*/ 0 h 4860055"/>
              <a:gd name="connsiteX0" fmla="*/ 0 w 5634079"/>
              <a:gd name="connsiteY0" fmla="*/ 0 h 4860055"/>
              <a:gd name="connsiteX1" fmla="*/ 5626884 w 5634079"/>
              <a:gd name="connsiteY1" fmla="*/ 16741 h 4860055"/>
              <a:gd name="connsiteX2" fmla="*/ 5633775 w 5634079"/>
              <a:gd name="connsiteY2" fmla="*/ 4048139 h 4860055"/>
              <a:gd name="connsiteX3" fmla="*/ 2326135 w 5634079"/>
              <a:gd name="connsiteY3" fmla="*/ 4041955 h 4860055"/>
              <a:gd name="connsiteX4" fmla="*/ 2323582 w 5634079"/>
              <a:gd name="connsiteY4" fmla="*/ 4860055 h 4860055"/>
              <a:gd name="connsiteX5" fmla="*/ 0 w 5634079"/>
              <a:gd name="connsiteY5" fmla="*/ 4859338 h 4860055"/>
              <a:gd name="connsiteX6" fmla="*/ 0 w 5634079"/>
              <a:gd name="connsiteY6" fmla="*/ 0 h 4860055"/>
              <a:gd name="connsiteX0" fmla="*/ 0 w 5634436"/>
              <a:gd name="connsiteY0" fmla="*/ 2093 h 4862148"/>
              <a:gd name="connsiteX1" fmla="*/ 5633768 w 5634436"/>
              <a:gd name="connsiteY1" fmla="*/ 0 h 4862148"/>
              <a:gd name="connsiteX2" fmla="*/ 5633775 w 5634436"/>
              <a:gd name="connsiteY2" fmla="*/ 4050232 h 4862148"/>
              <a:gd name="connsiteX3" fmla="*/ 2326135 w 5634436"/>
              <a:gd name="connsiteY3" fmla="*/ 4044048 h 4862148"/>
              <a:gd name="connsiteX4" fmla="*/ 2323582 w 5634436"/>
              <a:gd name="connsiteY4" fmla="*/ 4862148 h 4862148"/>
              <a:gd name="connsiteX5" fmla="*/ 0 w 5634436"/>
              <a:gd name="connsiteY5" fmla="*/ 4861431 h 4862148"/>
              <a:gd name="connsiteX6" fmla="*/ 0 w 5634436"/>
              <a:gd name="connsiteY6" fmla="*/ 2093 h 4862148"/>
              <a:gd name="connsiteX0" fmla="*/ 0 w 5647740"/>
              <a:gd name="connsiteY0" fmla="*/ 2093 h 4862148"/>
              <a:gd name="connsiteX1" fmla="*/ 5633768 w 5647740"/>
              <a:gd name="connsiteY1" fmla="*/ 0 h 4862148"/>
              <a:gd name="connsiteX2" fmla="*/ 5647542 w 5647740"/>
              <a:gd name="connsiteY2" fmla="*/ 4050232 h 4862148"/>
              <a:gd name="connsiteX3" fmla="*/ 2326135 w 5647740"/>
              <a:gd name="connsiteY3" fmla="*/ 4044048 h 4862148"/>
              <a:gd name="connsiteX4" fmla="*/ 2323582 w 5647740"/>
              <a:gd name="connsiteY4" fmla="*/ 4862148 h 4862148"/>
              <a:gd name="connsiteX5" fmla="*/ 0 w 5647740"/>
              <a:gd name="connsiteY5" fmla="*/ 4861431 h 4862148"/>
              <a:gd name="connsiteX6" fmla="*/ 0 w 5647740"/>
              <a:gd name="connsiteY6" fmla="*/ 2093 h 4862148"/>
              <a:gd name="connsiteX0" fmla="*/ 0 w 5661303"/>
              <a:gd name="connsiteY0" fmla="*/ 2093 h 4862148"/>
              <a:gd name="connsiteX1" fmla="*/ 5661303 w 5661303"/>
              <a:gd name="connsiteY1" fmla="*/ 0 h 4862148"/>
              <a:gd name="connsiteX2" fmla="*/ 5647542 w 5661303"/>
              <a:gd name="connsiteY2" fmla="*/ 4050232 h 4862148"/>
              <a:gd name="connsiteX3" fmla="*/ 2326135 w 5661303"/>
              <a:gd name="connsiteY3" fmla="*/ 4044048 h 4862148"/>
              <a:gd name="connsiteX4" fmla="*/ 2323582 w 5661303"/>
              <a:gd name="connsiteY4" fmla="*/ 4862148 h 4862148"/>
              <a:gd name="connsiteX5" fmla="*/ 0 w 5661303"/>
              <a:gd name="connsiteY5" fmla="*/ 4861431 h 4862148"/>
              <a:gd name="connsiteX6" fmla="*/ 0 w 5661303"/>
              <a:gd name="connsiteY6" fmla="*/ 2093 h 4862148"/>
              <a:gd name="connsiteX0" fmla="*/ 0 w 5661303"/>
              <a:gd name="connsiteY0" fmla="*/ 2093 h 4862148"/>
              <a:gd name="connsiteX1" fmla="*/ 5661303 w 5661303"/>
              <a:gd name="connsiteY1" fmla="*/ 0 h 4862148"/>
              <a:gd name="connsiteX2" fmla="*/ 5647542 w 5661303"/>
              <a:gd name="connsiteY2" fmla="*/ 4050232 h 4862148"/>
              <a:gd name="connsiteX3" fmla="*/ 2326135 w 5661303"/>
              <a:gd name="connsiteY3" fmla="*/ 4044048 h 4862148"/>
              <a:gd name="connsiteX4" fmla="*/ 2323582 w 5661303"/>
              <a:gd name="connsiteY4" fmla="*/ 4862148 h 4862148"/>
              <a:gd name="connsiteX5" fmla="*/ 0 w 5661303"/>
              <a:gd name="connsiteY5" fmla="*/ 4861431 h 4862148"/>
              <a:gd name="connsiteX6" fmla="*/ 0 w 5661303"/>
              <a:gd name="connsiteY6" fmla="*/ 2093 h 4862148"/>
              <a:gd name="connsiteX0" fmla="*/ 0 w 5654419"/>
              <a:gd name="connsiteY0" fmla="*/ 2093 h 4862148"/>
              <a:gd name="connsiteX1" fmla="*/ 5654419 w 5654419"/>
              <a:gd name="connsiteY1" fmla="*/ 0 h 4862148"/>
              <a:gd name="connsiteX2" fmla="*/ 5647542 w 5654419"/>
              <a:gd name="connsiteY2" fmla="*/ 4050232 h 4862148"/>
              <a:gd name="connsiteX3" fmla="*/ 2326135 w 5654419"/>
              <a:gd name="connsiteY3" fmla="*/ 4044048 h 4862148"/>
              <a:gd name="connsiteX4" fmla="*/ 2323582 w 5654419"/>
              <a:gd name="connsiteY4" fmla="*/ 4862148 h 4862148"/>
              <a:gd name="connsiteX5" fmla="*/ 0 w 5654419"/>
              <a:gd name="connsiteY5" fmla="*/ 4861431 h 4862148"/>
              <a:gd name="connsiteX6" fmla="*/ 0 w 5654419"/>
              <a:gd name="connsiteY6" fmla="*/ 2093 h 4862148"/>
              <a:gd name="connsiteX0" fmla="*/ 0 w 5647846"/>
              <a:gd name="connsiteY0" fmla="*/ 0 h 4860055"/>
              <a:gd name="connsiteX1" fmla="*/ 5640652 w 5647846"/>
              <a:gd name="connsiteY1" fmla="*/ 7323 h 4860055"/>
              <a:gd name="connsiteX2" fmla="*/ 5647542 w 5647846"/>
              <a:gd name="connsiteY2" fmla="*/ 4048139 h 4860055"/>
              <a:gd name="connsiteX3" fmla="*/ 2326135 w 5647846"/>
              <a:gd name="connsiteY3" fmla="*/ 4041955 h 4860055"/>
              <a:gd name="connsiteX4" fmla="*/ 2323582 w 5647846"/>
              <a:gd name="connsiteY4" fmla="*/ 4860055 h 4860055"/>
              <a:gd name="connsiteX5" fmla="*/ 0 w 5647846"/>
              <a:gd name="connsiteY5" fmla="*/ 4859338 h 4860055"/>
              <a:gd name="connsiteX6" fmla="*/ 0 w 5647846"/>
              <a:gd name="connsiteY6" fmla="*/ 0 h 4860055"/>
              <a:gd name="connsiteX0" fmla="*/ 0 w 5654419"/>
              <a:gd name="connsiteY0" fmla="*/ 11510 h 4871565"/>
              <a:gd name="connsiteX1" fmla="*/ 5654419 w 5654419"/>
              <a:gd name="connsiteY1" fmla="*/ 0 h 4871565"/>
              <a:gd name="connsiteX2" fmla="*/ 5647542 w 5654419"/>
              <a:gd name="connsiteY2" fmla="*/ 4059649 h 4871565"/>
              <a:gd name="connsiteX3" fmla="*/ 2326135 w 5654419"/>
              <a:gd name="connsiteY3" fmla="*/ 4053465 h 4871565"/>
              <a:gd name="connsiteX4" fmla="*/ 2323582 w 5654419"/>
              <a:gd name="connsiteY4" fmla="*/ 4871565 h 4871565"/>
              <a:gd name="connsiteX5" fmla="*/ 0 w 5654419"/>
              <a:gd name="connsiteY5" fmla="*/ 4870848 h 4871565"/>
              <a:gd name="connsiteX6" fmla="*/ 0 w 5654419"/>
              <a:gd name="connsiteY6" fmla="*/ 11510 h 4871565"/>
              <a:gd name="connsiteX0" fmla="*/ 0 w 5654419"/>
              <a:gd name="connsiteY0" fmla="*/ 11510 h 4871565"/>
              <a:gd name="connsiteX1" fmla="*/ 5654419 w 5654419"/>
              <a:gd name="connsiteY1" fmla="*/ 0 h 4871565"/>
              <a:gd name="connsiteX2" fmla="*/ 5633774 w 5654419"/>
              <a:gd name="connsiteY2" fmla="*/ 4050232 h 4871565"/>
              <a:gd name="connsiteX3" fmla="*/ 2326135 w 5654419"/>
              <a:gd name="connsiteY3" fmla="*/ 4053465 h 4871565"/>
              <a:gd name="connsiteX4" fmla="*/ 2323582 w 5654419"/>
              <a:gd name="connsiteY4" fmla="*/ 4871565 h 4871565"/>
              <a:gd name="connsiteX5" fmla="*/ 0 w 5654419"/>
              <a:gd name="connsiteY5" fmla="*/ 4870848 h 4871565"/>
              <a:gd name="connsiteX6" fmla="*/ 0 w 5654419"/>
              <a:gd name="connsiteY6" fmla="*/ 11510 h 4871565"/>
              <a:gd name="connsiteX0" fmla="*/ 0 w 5640651"/>
              <a:gd name="connsiteY0" fmla="*/ 11510 h 4871565"/>
              <a:gd name="connsiteX1" fmla="*/ 5640651 w 5640651"/>
              <a:gd name="connsiteY1" fmla="*/ 0 h 4871565"/>
              <a:gd name="connsiteX2" fmla="*/ 5633774 w 5640651"/>
              <a:gd name="connsiteY2" fmla="*/ 4050232 h 4871565"/>
              <a:gd name="connsiteX3" fmla="*/ 2326135 w 5640651"/>
              <a:gd name="connsiteY3" fmla="*/ 4053465 h 4871565"/>
              <a:gd name="connsiteX4" fmla="*/ 2323582 w 5640651"/>
              <a:gd name="connsiteY4" fmla="*/ 4871565 h 4871565"/>
              <a:gd name="connsiteX5" fmla="*/ 0 w 5640651"/>
              <a:gd name="connsiteY5" fmla="*/ 4870848 h 4871565"/>
              <a:gd name="connsiteX6" fmla="*/ 0 w 5640651"/>
              <a:gd name="connsiteY6" fmla="*/ 11510 h 4871565"/>
              <a:gd name="connsiteX0" fmla="*/ 0 w 5640651"/>
              <a:gd name="connsiteY0" fmla="*/ 11510 h 4871565"/>
              <a:gd name="connsiteX1" fmla="*/ 5640651 w 5640651"/>
              <a:gd name="connsiteY1" fmla="*/ 0 h 4871565"/>
              <a:gd name="connsiteX2" fmla="*/ 5626890 w 5640651"/>
              <a:gd name="connsiteY2" fmla="*/ 4031398 h 4871565"/>
              <a:gd name="connsiteX3" fmla="*/ 2326135 w 5640651"/>
              <a:gd name="connsiteY3" fmla="*/ 4053465 h 4871565"/>
              <a:gd name="connsiteX4" fmla="*/ 2323582 w 5640651"/>
              <a:gd name="connsiteY4" fmla="*/ 4871565 h 4871565"/>
              <a:gd name="connsiteX5" fmla="*/ 0 w 5640651"/>
              <a:gd name="connsiteY5" fmla="*/ 4870848 h 4871565"/>
              <a:gd name="connsiteX6" fmla="*/ 0 w 5640651"/>
              <a:gd name="connsiteY6" fmla="*/ 11510 h 4871565"/>
              <a:gd name="connsiteX0" fmla="*/ 0 w 5633768"/>
              <a:gd name="connsiteY0" fmla="*/ 11510 h 4871565"/>
              <a:gd name="connsiteX1" fmla="*/ 5633768 w 5633768"/>
              <a:gd name="connsiteY1" fmla="*/ 0 h 4871565"/>
              <a:gd name="connsiteX2" fmla="*/ 5626890 w 5633768"/>
              <a:gd name="connsiteY2" fmla="*/ 4031398 h 4871565"/>
              <a:gd name="connsiteX3" fmla="*/ 2326135 w 5633768"/>
              <a:gd name="connsiteY3" fmla="*/ 4053465 h 4871565"/>
              <a:gd name="connsiteX4" fmla="*/ 2323582 w 5633768"/>
              <a:gd name="connsiteY4" fmla="*/ 4871565 h 4871565"/>
              <a:gd name="connsiteX5" fmla="*/ 0 w 5633768"/>
              <a:gd name="connsiteY5" fmla="*/ 4870848 h 4871565"/>
              <a:gd name="connsiteX6" fmla="*/ 0 w 5633768"/>
              <a:gd name="connsiteY6" fmla="*/ 11510 h 4871565"/>
              <a:gd name="connsiteX0" fmla="*/ 0 w 5627194"/>
              <a:gd name="connsiteY0" fmla="*/ 11510 h 4871565"/>
              <a:gd name="connsiteX1" fmla="*/ 5620001 w 5627194"/>
              <a:gd name="connsiteY1" fmla="*/ 0 h 4871565"/>
              <a:gd name="connsiteX2" fmla="*/ 5626890 w 5627194"/>
              <a:gd name="connsiteY2" fmla="*/ 4031398 h 4871565"/>
              <a:gd name="connsiteX3" fmla="*/ 2326135 w 5627194"/>
              <a:gd name="connsiteY3" fmla="*/ 4053465 h 4871565"/>
              <a:gd name="connsiteX4" fmla="*/ 2323582 w 5627194"/>
              <a:gd name="connsiteY4" fmla="*/ 4871565 h 4871565"/>
              <a:gd name="connsiteX5" fmla="*/ 0 w 5627194"/>
              <a:gd name="connsiteY5" fmla="*/ 4870848 h 4871565"/>
              <a:gd name="connsiteX6" fmla="*/ 0 w 5627194"/>
              <a:gd name="connsiteY6" fmla="*/ 11510 h 4871565"/>
              <a:gd name="connsiteX0" fmla="*/ 0 w 5620001"/>
              <a:gd name="connsiteY0" fmla="*/ 11510 h 4871565"/>
              <a:gd name="connsiteX1" fmla="*/ 5620001 w 5620001"/>
              <a:gd name="connsiteY1" fmla="*/ 0 h 4871565"/>
              <a:gd name="connsiteX2" fmla="*/ 5606240 w 5620001"/>
              <a:gd name="connsiteY2" fmla="*/ 4031398 h 4871565"/>
              <a:gd name="connsiteX3" fmla="*/ 2326135 w 5620001"/>
              <a:gd name="connsiteY3" fmla="*/ 4053465 h 4871565"/>
              <a:gd name="connsiteX4" fmla="*/ 2323582 w 5620001"/>
              <a:gd name="connsiteY4" fmla="*/ 4871565 h 4871565"/>
              <a:gd name="connsiteX5" fmla="*/ 0 w 5620001"/>
              <a:gd name="connsiteY5" fmla="*/ 4870848 h 4871565"/>
              <a:gd name="connsiteX6" fmla="*/ 0 w 5620001"/>
              <a:gd name="connsiteY6" fmla="*/ 11510 h 4871565"/>
              <a:gd name="connsiteX0" fmla="*/ 0 w 5620001"/>
              <a:gd name="connsiteY0" fmla="*/ 11510 h 4871565"/>
              <a:gd name="connsiteX1" fmla="*/ 5620001 w 5620001"/>
              <a:gd name="connsiteY1" fmla="*/ 0 h 4871565"/>
              <a:gd name="connsiteX2" fmla="*/ 5613124 w 5620001"/>
              <a:gd name="connsiteY2" fmla="*/ 4050232 h 4871565"/>
              <a:gd name="connsiteX3" fmla="*/ 2326135 w 5620001"/>
              <a:gd name="connsiteY3" fmla="*/ 4053465 h 4871565"/>
              <a:gd name="connsiteX4" fmla="*/ 2323582 w 5620001"/>
              <a:gd name="connsiteY4" fmla="*/ 4871565 h 4871565"/>
              <a:gd name="connsiteX5" fmla="*/ 0 w 5620001"/>
              <a:gd name="connsiteY5" fmla="*/ 4870848 h 4871565"/>
              <a:gd name="connsiteX6" fmla="*/ 0 w 5620001"/>
              <a:gd name="connsiteY6" fmla="*/ 11510 h 4871565"/>
              <a:gd name="connsiteX0" fmla="*/ 0 w 5620001"/>
              <a:gd name="connsiteY0" fmla="*/ 11510 h 4871565"/>
              <a:gd name="connsiteX1" fmla="*/ 5620001 w 5620001"/>
              <a:gd name="connsiteY1" fmla="*/ 0 h 4871565"/>
              <a:gd name="connsiteX2" fmla="*/ 5606240 w 5620001"/>
              <a:gd name="connsiteY2" fmla="*/ 4050232 h 4871565"/>
              <a:gd name="connsiteX3" fmla="*/ 2326135 w 5620001"/>
              <a:gd name="connsiteY3" fmla="*/ 4053465 h 4871565"/>
              <a:gd name="connsiteX4" fmla="*/ 2323582 w 5620001"/>
              <a:gd name="connsiteY4" fmla="*/ 4871565 h 4871565"/>
              <a:gd name="connsiteX5" fmla="*/ 0 w 5620001"/>
              <a:gd name="connsiteY5" fmla="*/ 4870848 h 4871565"/>
              <a:gd name="connsiteX6" fmla="*/ 0 w 5620001"/>
              <a:gd name="connsiteY6" fmla="*/ 11510 h 4871565"/>
              <a:gd name="connsiteX0" fmla="*/ 0 w 5620668"/>
              <a:gd name="connsiteY0" fmla="*/ 11510 h 4871565"/>
              <a:gd name="connsiteX1" fmla="*/ 5620001 w 5620668"/>
              <a:gd name="connsiteY1" fmla="*/ 0 h 4871565"/>
              <a:gd name="connsiteX2" fmla="*/ 5620007 w 5620668"/>
              <a:gd name="connsiteY2" fmla="*/ 4050232 h 4871565"/>
              <a:gd name="connsiteX3" fmla="*/ 2326135 w 5620668"/>
              <a:gd name="connsiteY3" fmla="*/ 4053465 h 4871565"/>
              <a:gd name="connsiteX4" fmla="*/ 2323582 w 5620668"/>
              <a:gd name="connsiteY4" fmla="*/ 4871565 h 4871565"/>
              <a:gd name="connsiteX5" fmla="*/ 0 w 5620668"/>
              <a:gd name="connsiteY5" fmla="*/ 4870848 h 4871565"/>
              <a:gd name="connsiteX6" fmla="*/ 0 w 5620668"/>
              <a:gd name="connsiteY6" fmla="*/ 11510 h 4871565"/>
              <a:gd name="connsiteX0" fmla="*/ 0 w 5620668"/>
              <a:gd name="connsiteY0" fmla="*/ 11510 h 4871565"/>
              <a:gd name="connsiteX1" fmla="*/ 5620001 w 5620668"/>
              <a:gd name="connsiteY1" fmla="*/ 0 h 4871565"/>
              <a:gd name="connsiteX2" fmla="*/ 5620007 w 5620668"/>
              <a:gd name="connsiteY2" fmla="*/ 4050232 h 4871565"/>
              <a:gd name="connsiteX3" fmla="*/ 2326135 w 5620668"/>
              <a:gd name="connsiteY3" fmla="*/ 4053465 h 4871565"/>
              <a:gd name="connsiteX4" fmla="*/ 2323582 w 5620668"/>
              <a:gd name="connsiteY4" fmla="*/ 4871565 h 4871565"/>
              <a:gd name="connsiteX5" fmla="*/ 0 w 5620668"/>
              <a:gd name="connsiteY5" fmla="*/ 4870848 h 4871565"/>
              <a:gd name="connsiteX6" fmla="*/ 0 w 5620668"/>
              <a:gd name="connsiteY6" fmla="*/ 11510 h 4871565"/>
              <a:gd name="connsiteX0" fmla="*/ 0 w 5620668"/>
              <a:gd name="connsiteY0" fmla="*/ 11510 h 4871565"/>
              <a:gd name="connsiteX1" fmla="*/ 5620001 w 5620668"/>
              <a:gd name="connsiteY1" fmla="*/ 0 h 4871565"/>
              <a:gd name="connsiteX2" fmla="*/ 5620007 w 5620668"/>
              <a:gd name="connsiteY2" fmla="*/ 4050232 h 4871565"/>
              <a:gd name="connsiteX3" fmla="*/ 2326135 w 5620668"/>
              <a:gd name="connsiteY3" fmla="*/ 4053465 h 4871565"/>
              <a:gd name="connsiteX4" fmla="*/ 2323582 w 5620668"/>
              <a:gd name="connsiteY4" fmla="*/ 4871565 h 4871565"/>
              <a:gd name="connsiteX5" fmla="*/ 0 w 5620668"/>
              <a:gd name="connsiteY5" fmla="*/ 4870848 h 4871565"/>
              <a:gd name="connsiteX6" fmla="*/ 0 w 5620668"/>
              <a:gd name="connsiteY6" fmla="*/ 11510 h 4871565"/>
              <a:gd name="connsiteX0" fmla="*/ 0 w 5627194"/>
              <a:gd name="connsiteY0" fmla="*/ 11510 h 4871565"/>
              <a:gd name="connsiteX1" fmla="*/ 5620001 w 5627194"/>
              <a:gd name="connsiteY1" fmla="*/ 0 h 4871565"/>
              <a:gd name="connsiteX2" fmla="*/ 5626890 w 5627194"/>
              <a:gd name="connsiteY2" fmla="*/ 4050232 h 4871565"/>
              <a:gd name="connsiteX3" fmla="*/ 2326135 w 5627194"/>
              <a:gd name="connsiteY3" fmla="*/ 4053465 h 4871565"/>
              <a:gd name="connsiteX4" fmla="*/ 2323582 w 5627194"/>
              <a:gd name="connsiteY4" fmla="*/ 4871565 h 4871565"/>
              <a:gd name="connsiteX5" fmla="*/ 0 w 5627194"/>
              <a:gd name="connsiteY5" fmla="*/ 4870848 h 4871565"/>
              <a:gd name="connsiteX6" fmla="*/ 0 w 5627194"/>
              <a:gd name="connsiteY6" fmla="*/ 11510 h 4871565"/>
              <a:gd name="connsiteX0" fmla="*/ 0 w 5633770"/>
              <a:gd name="connsiteY0" fmla="*/ 11510 h 4871565"/>
              <a:gd name="connsiteX1" fmla="*/ 5633770 w 5633770"/>
              <a:gd name="connsiteY1" fmla="*/ 0 h 4871565"/>
              <a:gd name="connsiteX2" fmla="*/ 5626890 w 5633770"/>
              <a:gd name="connsiteY2" fmla="*/ 4050232 h 4871565"/>
              <a:gd name="connsiteX3" fmla="*/ 2326135 w 5633770"/>
              <a:gd name="connsiteY3" fmla="*/ 4053465 h 4871565"/>
              <a:gd name="connsiteX4" fmla="*/ 2323582 w 5633770"/>
              <a:gd name="connsiteY4" fmla="*/ 4871565 h 4871565"/>
              <a:gd name="connsiteX5" fmla="*/ 0 w 5633770"/>
              <a:gd name="connsiteY5" fmla="*/ 4870848 h 4871565"/>
              <a:gd name="connsiteX6" fmla="*/ 0 w 5633770"/>
              <a:gd name="connsiteY6" fmla="*/ 11510 h 4871565"/>
              <a:gd name="connsiteX0" fmla="*/ 0 w 5633770"/>
              <a:gd name="connsiteY0" fmla="*/ 11510 h 4871565"/>
              <a:gd name="connsiteX1" fmla="*/ 5633770 w 5633770"/>
              <a:gd name="connsiteY1" fmla="*/ 0 h 4871565"/>
              <a:gd name="connsiteX2" fmla="*/ 5626890 w 5633770"/>
              <a:gd name="connsiteY2" fmla="*/ 4050232 h 4871565"/>
              <a:gd name="connsiteX3" fmla="*/ 2326135 w 5633770"/>
              <a:gd name="connsiteY3" fmla="*/ 4053465 h 4871565"/>
              <a:gd name="connsiteX4" fmla="*/ 2323582 w 5633770"/>
              <a:gd name="connsiteY4" fmla="*/ 4871565 h 4871565"/>
              <a:gd name="connsiteX5" fmla="*/ 0 w 5633770"/>
              <a:gd name="connsiteY5" fmla="*/ 4870848 h 4871565"/>
              <a:gd name="connsiteX6" fmla="*/ 0 w 5633770"/>
              <a:gd name="connsiteY6" fmla="*/ 11510 h 4871565"/>
              <a:gd name="connsiteX0" fmla="*/ 0 w 5646008"/>
              <a:gd name="connsiteY0" fmla="*/ 11510 h 4871565"/>
              <a:gd name="connsiteX1" fmla="*/ 5646008 w 5646008"/>
              <a:gd name="connsiteY1" fmla="*/ 0 h 4871565"/>
              <a:gd name="connsiteX2" fmla="*/ 5626890 w 5646008"/>
              <a:gd name="connsiteY2" fmla="*/ 4050232 h 4871565"/>
              <a:gd name="connsiteX3" fmla="*/ 2326135 w 5646008"/>
              <a:gd name="connsiteY3" fmla="*/ 4053465 h 4871565"/>
              <a:gd name="connsiteX4" fmla="*/ 2323582 w 5646008"/>
              <a:gd name="connsiteY4" fmla="*/ 4871565 h 4871565"/>
              <a:gd name="connsiteX5" fmla="*/ 0 w 5646008"/>
              <a:gd name="connsiteY5" fmla="*/ 4870848 h 4871565"/>
              <a:gd name="connsiteX6" fmla="*/ 0 w 5646008"/>
              <a:gd name="connsiteY6" fmla="*/ 11510 h 4871565"/>
              <a:gd name="connsiteX0" fmla="*/ 0 w 5646008"/>
              <a:gd name="connsiteY0" fmla="*/ 11510 h 4871565"/>
              <a:gd name="connsiteX1" fmla="*/ 5646008 w 5646008"/>
              <a:gd name="connsiteY1" fmla="*/ 0 h 4871565"/>
              <a:gd name="connsiteX2" fmla="*/ 5626890 w 5646008"/>
              <a:gd name="connsiteY2" fmla="*/ 4050232 h 4871565"/>
              <a:gd name="connsiteX3" fmla="*/ 2326135 w 5646008"/>
              <a:gd name="connsiteY3" fmla="*/ 4053465 h 4871565"/>
              <a:gd name="connsiteX4" fmla="*/ 2323582 w 5646008"/>
              <a:gd name="connsiteY4" fmla="*/ 4871565 h 4871565"/>
              <a:gd name="connsiteX5" fmla="*/ 0 w 5646008"/>
              <a:gd name="connsiteY5" fmla="*/ 4870848 h 4871565"/>
              <a:gd name="connsiteX6" fmla="*/ 0 w 5646008"/>
              <a:gd name="connsiteY6" fmla="*/ 11510 h 4871565"/>
              <a:gd name="connsiteX0" fmla="*/ 0 w 5646008"/>
              <a:gd name="connsiteY0" fmla="*/ 11510 h 4871565"/>
              <a:gd name="connsiteX1" fmla="*/ 5646008 w 5646008"/>
              <a:gd name="connsiteY1" fmla="*/ 0 h 4871565"/>
              <a:gd name="connsiteX2" fmla="*/ 5635048 w 5646008"/>
              <a:gd name="connsiteY2" fmla="*/ 4050232 h 4871565"/>
              <a:gd name="connsiteX3" fmla="*/ 2326135 w 5646008"/>
              <a:gd name="connsiteY3" fmla="*/ 4053465 h 4871565"/>
              <a:gd name="connsiteX4" fmla="*/ 2323582 w 5646008"/>
              <a:gd name="connsiteY4" fmla="*/ 4871565 h 4871565"/>
              <a:gd name="connsiteX5" fmla="*/ 0 w 5646008"/>
              <a:gd name="connsiteY5" fmla="*/ 4870848 h 4871565"/>
              <a:gd name="connsiteX6" fmla="*/ 0 w 5646008"/>
              <a:gd name="connsiteY6" fmla="*/ 11510 h 4871565"/>
              <a:gd name="connsiteX0" fmla="*/ 0 w 5662325"/>
              <a:gd name="connsiteY0" fmla="*/ 11510 h 4871565"/>
              <a:gd name="connsiteX1" fmla="*/ 5662325 w 5662325"/>
              <a:gd name="connsiteY1" fmla="*/ 0 h 4871565"/>
              <a:gd name="connsiteX2" fmla="*/ 5635048 w 5662325"/>
              <a:gd name="connsiteY2" fmla="*/ 4050232 h 4871565"/>
              <a:gd name="connsiteX3" fmla="*/ 2326135 w 5662325"/>
              <a:gd name="connsiteY3" fmla="*/ 4053465 h 4871565"/>
              <a:gd name="connsiteX4" fmla="*/ 2323582 w 5662325"/>
              <a:gd name="connsiteY4" fmla="*/ 4871565 h 4871565"/>
              <a:gd name="connsiteX5" fmla="*/ 0 w 5662325"/>
              <a:gd name="connsiteY5" fmla="*/ 4870848 h 4871565"/>
              <a:gd name="connsiteX6" fmla="*/ 0 w 5662325"/>
              <a:gd name="connsiteY6" fmla="*/ 11510 h 4871565"/>
              <a:gd name="connsiteX0" fmla="*/ 0 w 5637850"/>
              <a:gd name="connsiteY0" fmla="*/ 351 h 4860406"/>
              <a:gd name="connsiteX1" fmla="*/ 5637850 w 5637850"/>
              <a:gd name="connsiteY1" fmla="*/ 0 h 4860406"/>
              <a:gd name="connsiteX2" fmla="*/ 5635048 w 5637850"/>
              <a:gd name="connsiteY2" fmla="*/ 4039073 h 4860406"/>
              <a:gd name="connsiteX3" fmla="*/ 2326135 w 5637850"/>
              <a:gd name="connsiteY3" fmla="*/ 4042306 h 4860406"/>
              <a:gd name="connsiteX4" fmla="*/ 2323582 w 5637850"/>
              <a:gd name="connsiteY4" fmla="*/ 4860406 h 4860406"/>
              <a:gd name="connsiteX5" fmla="*/ 0 w 5637850"/>
              <a:gd name="connsiteY5" fmla="*/ 4859689 h 4860406"/>
              <a:gd name="connsiteX6" fmla="*/ 0 w 5637850"/>
              <a:gd name="connsiteY6" fmla="*/ 351 h 4860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37850" h="4860406">
                <a:moveTo>
                  <a:pt x="0" y="351"/>
                </a:moveTo>
                <a:lnTo>
                  <a:pt x="5637850" y="0"/>
                </a:lnTo>
                <a:cubicBezTo>
                  <a:pt x="5635556" y="1416545"/>
                  <a:pt x="5637342" y="2622528"/>
                  <a:pt x="5635048" y="4039073"/>
                </a:cubicBezTo>
                <a:lnTo>
                  <a:pt x="2326135" y="4042306"/>
                </a:lnTo>
                <a:cubicBezTo>
                  <a:pt x="2323841" y="4291688"/>
                  <a:pt x="2325876" y="4611024"/>
                  <a:pt x="2323582" y="4860406"/>
                </a:cubicBezTo>
                <a:lnTo>
                  <a:pt x="0" y="4859689"/>
                </a:lnTo>
                <a:lnTo>
                  <a:pt x="0" y="351"/>
                </a:lnTo>
                <a:close/>
              </a:path>
            </a:pathLst>
          </a:custGeom>
          <a:solidFill>
            <a:schemeClr val="bg1">
              <a:lumMod val="95000"/>
            </a:schemeClr>
          </a:solidFill>
        </p:spPr>
        <p:txBody>
          <a:bodyPr wrap="square" anchor="ctr" anchorCtr="0">
            <a:noAutofit/>
          </a:bodyPr>
          <a:lstStyle>
            <a:lvl1pPr marL="0" indent="0" algn="ctr">
              <a:buFont typeface="Arial" panose="020B0604020202020204" pitchFamily="34" charset="0"/>
              <a:buNone/>
              <a:defRPr sz="907"/>
            </a:lvl1pPr>
          </a:lstStyle>
          <a:p>
            <a:r>
              <a:rPr lang="pl-PL" dirty="0"/>
              <a:t>Kliknij ikonę, aby dodać obraz</a:t>
            </a:r>
          </a:p>
        </p:txBody>
      </p:sp>
      <p:sp>
        <p:nvSpPr>
          <p:cNvPr id="4" name="Date Placeholder 3"/>
          <p:cNvSpPr>
            <a:spLocks noGrp="1"/>
          </p:cNvSpPr>
          <p:nvPr>
            <p:ph type="dt" sz="half" idx="10"/>
          </p:nvPr>
        </p:nvSpPr>
        <p:spPr>
          <a:xfrm>
            <a:off x="8970199" y="489653"/>
            <a:ext cx="2052383" cy="332687"/>
          </a:xfrm>
          <a:prstGeom prst="rect">
            <a:avLst/>
          </a:prstGeom>
        </p:spPr>
        <p:txBody>
          <a:bodyPr lIns="0" tIns="0" rIns="0" bIns="0"/>
          <a:lstStyle>
            <a:lvl1pPr algn="r">
              <a:lnSpc>
                <a:spcPts val="1633"/>
              </a:lnSpc>
              <a:defRPr sz="1271">
                <a:solidFill>
                  <a:schemeClr val="tx2"/>
                </a:solidFill>
                <a:latin typeface="Open Sans" pitchFamily="2" charset="0"/>
                <a:ea typeface="Open Sans" pitchFamily="2" charset="0"/>
                <a:cs typeface="Open Sans" pitchFamily="2" charset="0"/>
              </a:defRPr>
            </a:lvl1pPr>
          </a:lstStyle>
          <a:p>
            <a:fld id="{D857886D-A165-4D54-8DB0-CE6586ECA8EC}" type="datetime1">
              <a:rPr lang="pl-PL" smtClean="0"/>
              <a:t>9.04.2026</a:t>
            </a:fld>
            <a:endParaRPr lang="pl-PL" dirty="0"/>
          </a:p>
        </p:txBody>
      </p:sp>
      <p:pic>
        <p:nvPicPr>
          <p:cNvPr id="8" name="Obraz 7" descr="logo Funduszy Europejskich">
            <a:extLst>
              <a:ext uri="{FF2B5EF4-FFF2-40B4-BE49-F238E27FC236}">
                <a16:creationId xmlns:a16="http://schemas.microsoft.com/office/drawing/2014/main" id="{70B23A41-17AB-76D8-3EFE-38FC22C5B56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123" y="5779696"/>
            <a:ext cx="1870176" cy="1094925"/>
          </a:xfrm>
          <a:prstGeom prst="rect">
            <a:avLst/>
          </a:prstGeom>
        </p:spPr>
      </p:pic>
      <p:pic>
        <p:nvPicPr>
          <p:cNvPr id="10" name="Obraz 9" descr="flaga Unii Europejskie z dopiskiem dofinansowane przez Unię Europejską">
            <a:extLst>
              <a:ext uri="{FF2B5EF4-FFF2-40B4-BE49-F238E27FC236}">
                <a16:creationId xmlns:a16="http://schemas.microsoft.com/office/drawing/2014/main" id="{E8AB2AB5-3131-C310-7606-68997985114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92349" y="5779698"/>
            <a:ext cx="3037684" cy="1094925"/>
          </a:xfrm>
          <a:prstGeom prst="rect">
            <a:avLst/>
          </a:prstGeom>
        </p:spPr>
      </p:pic>
      <p:pic>
        <p:nvPicPr>
          <p:cNvPr id="12" name="Obraz 11" descr="barwy RP">
            <a:extLst>
              <a:ext uri="{FF2B5EF4-FFF2-40B4-BE49-F238E27FC236}">
                <a16:creationId xmlns:a16="http://schemas.microsoft.com/office/drawing/2014/main" id="{7C93677B-A16E-82CA-7FC4-B6B51516070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45083" y="5779087"/>
            <a:ext cx="2583652" cy="1096469"/>
          </a:xfrm>
          <a:prstGeom prst="rect">
            <a:avLst/>
          </a:prstGeom>
        </p:spPr>
      </p:pic>
      <p:sp>
        <p:nvSpPr>
          <p:cNvPr id="13" name="Prostokąt 12">
            <a:extLst>
              <a:ext uri="{FF2B5EF4-FFF2-40B4-BE49-F238E27FC236}">
                <a16:creationId xmlns:a16="http://schemas.microsoft.com/office/drawing/2014/main" id="{38965D1A-9BC8-2AB7-6B73-C2BBDA5D66AA}"/>
              </a:ext>
            </a:extLst>
          </p:cNvPr>
          <p:cNvSpPr/>
          <p:nvPr userDrawn="1"/>
        </p:nvSpPr>
        <p:spPr>
          <a:xfrm>
            <a:off x="3215680" y="4082830"/>
            <a:ext cx="7968885" cy="169625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279"/>
          </a:p>
        </p:txBody>
      </p:sp>
      <p:sp>
        <p:nvSpPr>
          <p:cNvPr id="2" name="Title 1"/>
          <p:cNvSpPr>
            <a:spLocks noGrp="1"/>
          </p:cNvSpPr>
          <p:nvPr>
            <p:ph type="ctrTitle"/>
          </p:nvPr>
        </p:nvSpPr>
        <p:spPr>
          <a:xfrm>
            <a:off x="3427913" y="5053386"/>
            <a:ext cx="6993665" cy="588349"/>
          </a:xfrm>
        </p:spPr>
        <p:txBody>
          <a:bodyPr anchor="t" anchorCtr="0">
            <a:normAutofit/>
          </a:bodyPr>
          <a:lstStyle>
            <a:lvl1pPr algn="l">
              <a:lnSpc>
                <a:spcPts val="3175"/>
              </a:lnSpc>
              <a:defRPr sz="2540"/>
            </a:lvl1pPr>
          </a:lstStyle>
          <a:p>
            <a:r>
              <a:rPr lang="pl-PL" dirty="0"/>
              <a:t>Kliknij, aby edytować styl</a:t>
            </a:r>
            <a:endParaRPr lang="en-US" dirty="0"/>
          </a:p>
        </p:txBody>
      </p:sp>
      <p:pic>
        <p:nvPicPr>
          <p:cNvPr id="11" name="Obraz 10">
            <a:extLst>
              <a:ext uri="{FF2B5EF4-FFF2-40B4-BE49-F238E27FC236}">
                <a16:creationId xmlns:a16="http://schemas.microsoft.com/office/drawing/2014/main" id="{00077315-1D70-4F03-A08B-B97A5ED5F43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215681" y="4082829"/>
            <a:ext cx="4592727" cy="846416"/>
          </a:xfrm>
          <a:prstGeom prst="rect">
            <a:avLst/>
          </a:prstGeom>
        </p:spPr>
      </p:pic>
    </p:spTree>
    <p:extLst>
      <p:ext uri="{BB962C8B-B14F-4D97-AF65-F5344CB8AC3E}">
        <p14:creationId xmlns:p14="http://schemas.microsoft.com/office/powerpoint/2010/main" val="419394841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64">
          <p15:clr>
            <a:srgbClr val="FBAE40"/>
          </p15:clr>
        </p15:guide>
        <p15:guide id="2" orient="horz" pos="77">
          <p15:clr>
            <a:srgbClr val="FBAE40"/>
          </p15:clr>
        </p15:guide>
        <p15:guide id="3" orient="horz" pos="1620">
          <p15:clr>
            <a:srgbClr val="FBAE40"/>
          </p15:clr>
        </p15:guide>
        <p15:guide id="4" orient="horz" pos="231">
          <p15:clr>
            <a:srgbClr val="FBAE40"/>
          </p15:clr>
        </p15:guide>
        <p15:guide id="5" orient="horz" pos="386">
          <p15:clr>
            <a:srgbClr val="FBAE40"/>
          </p15:clr>
        </p15:guide>
        <p15:guide id="6" orient="horz" pos="540">
          <p15:clr>
            <a:srgbClr val="FBAE40"/>
          </p15:clr>
        </p15:guide>
        <p15:guide id="7" orient="horz" pos="694">
          <p15:clr>
            <a:srgbClr val="FBAE40"/>
          </p15:clr>
        </p15:guide>
        <p15:guide id="8" orient="horz" pos="848">
          <p15:clr>
            <a:srgbClr val="FBAE40"/>
          </p15:clr>
        </p15:guide>
        <p15:guide id="9" orient="horz" pos="1003">
          <p15:clr>
            <a:srgbClr val="FBAE40"/>
          </p15:clr>
        </p15:guide>
        <p15:guide id="10" orient="horz" pos="1157">
          <p15:clr>
            <a:srgbClr val="FBAE40"/>
          </p15:clr>
        </p15:guide>
        <p15:guide id="11" orient="horz" pos="1311">
          <p15:clr>
            <a:srgbClr val="FBAE40"/>
          </p15:clr>
        </p15:guide>
        <p15:guide id="12" orient="horz" pos="1466">
          <p15:clr>
            <a:srgbClr val="FBAE40"/>
          </p15:clr>
        </p15:guide>
        <p15:guide id="13" orient="horz" pos="1774">
          <p15:clr>
            <a:srgbClr val="FBAE40"/>
          </p15:clr>
        </p15:guide>
        <p15:guide id="14" orient="horz" pos="1929">
          <p15:clr>
            <a:srgbClr val="FBAE40"/>
          </p15:clr>
        </p15:guide>
        <p15:guide id="15" orient="horz" pos="2083">
          <p15:clr>
            <a:srgbClr val="FBAE40"/>
          </p15:clr>
        </p15:guide>
        <p15:guide id="16" orient="horz" pos="2237">
          <p15:clr>
            <a:srgbClr val="FBAE40"/>
          </p15:clr>
        </p15:guide>
        <p15:guide id="17" orient="horz" pos="2392">
          <p15:clr>
            <a:srgbClr val="FBAE40"/>
          </p15:clr>
        </p15:guide>
        <p15:guide id="18" orient="horz" pos="2546">
          <p15:clr>
            <a:srgbClr val="FBAE40"/>
          </p15:clr>
        </p15:guide>
        <p15:guide id="19" orient="horz" pos="2700">
          <p15:clr>
            <a:srgbClr val="FBAE40"/>
          </p15:clr>
        </p15:guide>
        <p15:guide id="20" orient="horz" pos="2854">
          <p15:clr>
            <a:srgbClr val="FBAE40"/>
          </p15:clr>
        </p15:guide>
        <p15:guide id="21" orient="horz" pos="3009">
          <p15:clr>
            <a:srgbClr val="FBAE40"/>
          </p15:clr>
        </p15:guide>
        <p15:guide id="22" orient="horz" pos="3163">
          <p15:clr>
            <a:srgbClr val="FBAE40"/>
          </p15:clr>
        </p15:guide>
        <p15:guide id="23" pos="358">
          <p15:clr>
            <a:srgbClr val="FBAE40"/>
          </p15:clr>
        </p15:guide>
        <p15:guide id="24" pos="552">
          <p15:clr>
            <a:srgbClr val="FBAE40"/>
          </p15:clr>
        </p15:guide>
        <p15:guide id="25" pos="747">
          <p15:clr>
            <a:srgbClr val="FBAE40"/>
          </p15:clr>
        </p15:guide>
        <p15:guide id="26" pos="941">
          <p15:clr>
            <a:srgbClr val="FBAE40"/>
          </p15:clr>
        </p15:guide>
        <p15:guide id="27" pos="1135">
          <p15:clr>
            <a:srgbClr val="FBAE40"/>
          </p15:clr>
        </p15:guide>
        <p15:guide id="28" pos="1328">
          <p15:clr>
            <a:srgbClr val="FBAE40"/>
          </p15:clr>
        </p15:guide>
        <p15:guide id="29" pos="1522">
          <p15:clr>
            <a:srgbClr val="FBAE40"/>
          </p15:clr>
        </p15:guide>
        <p15:guide id="30" pos="1716">
          <p15:clr>
            <a:srgbClr val="FBAE40"/>
          </p15:clr>
        </p15:guide>
        <p15:guide id="31" pos="1911">
          <p15:clr>
            <a:srgbClr val="FBAE40"/>
          </p15:clr>
        </p15:guide>
        <p15:guide id="32" pos="2104">
          <p15:clr>
            <a:srgbClr val="FBAE40"/>
          </p15:clr>
        </p15:guide>
        <p15:guide id="33" pos="2298">
          <p15:clr>
            <a:srgbClr val="FBAE40"/>
          </p15:clr>
        </p15:guide>
        <p15:guide id="34" pos="2492">
          <p15:clr>
            <a:srgbClr val="FBAE40"/>
          </p15:clr>
        </p15:guide>
        <p15:guide id="35" pos="2686">
          <p15:clr>
            <a:srgbClr val="FBAE40"/>
          </p15:clr>
        </p15:guide>
        <p15:guide id="36" pos="2880">
          <p15:clr>
            <a:srgbClr val="FBAE40"/>
          </p15:clr>
        </p15:guide>
        <p15:guide id="37" pos="3074">
          <p15:clr>
            <a:srgbClr val="FBAE40"/>
          </p15:clr>
        </p15:guide>
        <p15:guide id="38" pos="3268">
          <p15:clr>
            <a:srgbClr val="FBAE40"/>
          </p15:clr>
        </p15:guide>
        <p15:guide id="39" pos="3462">
          <p15:clr>
            <a:srgbClr val="FBAE40"/>
          </p15:clr>
        </p15:guide>
        <p15:guide id="40" pos="3656">
          <p15:clr>
            <a:srgbClr val="FBAE40"/>
          </p15:clr>
        </p15:guide>
        <p15:guide id="41" pos="3849">
          <p15:clr>
            <a:srgbClr val="FBAE40"/>
          </p15:clr>
        </p15:guide>
        <p15:guide id="42" pos="4044">
          <p15:clr>
            <a:srgbClr val="FBAE40"/>
          </p15:clr>
        </p15:guide>
        <p15:guide id="43" pos="4238">
          <p15:clr>
            <a:srgbClr val="FBAE40"/>
          </p15:clr>
        </p15:guide>
        <p15:guide id="44" pos="4432">
          <p15:clr>
            <a:srgbClr val="FBAE40"/>
          </p15:clr>
        </p15:guide>
        <p15:guide id="45" pos="4625">
          <p15:clr>
            <a:srgbClr val="FBAE40"/>
          </p15:clr>
        </p15:guide>
        <p15:guide id="46" pos="4819">
          <p15:clr>
            <a:srgbClr val="FBAE40"/>
          </p15:clr>
        </p15:guide>
        <p15:guide id="47" pos="5013">
          <p15:clr>
            <a:srgbClr val="FBAE40"/>
          </p15:clr>
        </p15:guide>
        <p15:guide id="48" pos="5208">
          <p15:clr>
            <a:srgbClr val="FBAE40"/>
          </p15:clr>
        </p15:guide>
        <p15:guide id="49" pos="5402">
          <p15:clr>
            <a:srgbClr val="FBAE40"/>
          </p15:clr>
        </p15:guide>
        <p15:guide id="50" pos="5595">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lajd tytuł sekcji">
    <p:spTree>
      <p:nvGrpSpPr>
        <p:cNvPr id="1" name=""/>
        <p:cNvGrpSpPr/>
        <p:nvPr/>
      </p:nvGrpSpPr>
      <p:grpSpPr>
        <a:xfrm>
          <a:off x="0" y="0"/>
          <a:ext cx="0" cy="0"/>
          <a:chOff x="0" y="0"/>
          <a:chExt cx="0" cy="0"/>
        </a:xfrm>
      </p:grpSpPr>
      <p:sp>
        <p:nvSpPr>
          <p:cNvPr id="10" name="Prostokąt 9">
            <a:extLst>
              <a:ext uri="{FF2B5EF4-FFF2-40B4-BE49-F238E27FC236}">
                <a16:creationId xmlns:a16="http://schemas.microsoft.com/office/drawing/2014/main" id="{0D1F565A-4734-6B49-4F72-233C397DE031}"/>
              </a:ext>
            </a:extLst>
          </p:cNvPr>
          <p:cNvSpPr/>
          <p:nvPr userDrawn="1"/>
        </p:nvSpPr>
        <p:spPr>
          <a:xfrm>
            <a:off x="3222237" y="4082829"/>
            <a:ext cx="8205841" cy="19591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279"/>
          </a:p>
        </p:txBody>
      </p:sp>
      <p:sp>
        <p:nvSpPr>
          <p:cNvPr id="9" name="Symbol zastępczy obrazu 8">
            <a:extLst>
              <a:ext uri="{FF2B5EF4-FFF2-40B4-BE49-F238E27FC236}">
                <a16:creationId xmlns:a16="http://schemas.microsoft.com/office/drawing/2014/main" id="{12E8330A-FFD8-2BBA-E745-7200C0738BE5}"/>
              </a:ext>
            </a:extLst>
          </p:cNvPr>
          <p:cNvSpPr>
            <a:spLocks noGrp="1"/>
          </p:cNvSpPr>
          <p:nvPr>
            <p:ph type="pic" sz="quarter" idx="10"/>
          </p:nvPr>
        </p:nvSpPr>
        <p:spPr>
          <a:xfrm>
            <a:off x="763924" y="1"/>
            <a:ext cx="7800560" cy="4408303"/>
          </a:xfrm>
          <a:custGeom>
            <a:avLst/>
            <a:gdLst>
              <a:gd name="connsiteX0" fmla="*/ 0 w 6835775"/>
              <a:gd name="connsiteY0" fmla="*/ 0 h 4859338"/>
              <a:gd name="connsiteX1" fmla="*/ 6835775 w 6835775"/>
              <a:gd name="connsiteY1" fmla="*/ 0 h 4859338"/>
              <a:gd name="connsiteX2" fmla="*/ 6835775 w 6835775"/>
              <a:gd name="connsiteY2" fmla="*/ 4500563 h 4859338"/>
              <a:gd name="connsiteX3" fmla="*/ 2155824 w 6835775"/>
              <a:gd name="connsiteY3" fmla="*/ 4500563 h 4859338"/>
              <a:gd name="connsiteX4" fmla="*/ 2155824 w 6835775"/>
              <a:gd name="connsiteY4" fmla="*/ 4859338 h 4859338"/>
              <a:gd name="connsiteX5" fmla="*/ 0 w 6835775"/>
              <a:gd name="connsiteY5" fmla="*/ 4859338 h 4859338"/>
              <a:gd name="connsiteX0" fmla="*/ 0 w 6835775"/>
              <a:gd name="connsiteY0" fmla="*/ 0 h 4859338"/>
              <a:gd name="connsiteX1" fmla="*/ 6835775 w 6835775"/>
              <a:gd name="connsiteY1" fmla="*/ 0 h 4859338"/>
              <a:gd name="connsiteX2" fmla="*/ 6835775 w 6835775"/>
              <a:gd name="connsiteY2" fmla="*/ 4500563 h 4859338"/>
              <a:gd name="connsiteX3" fmla="*/ 2145924 w 6835775"/>
              <a:gd name="connsiteY3" fmla="*/ 4519230 h 4859338"/>
              <a:gd name="connsiteX4" fmla="*/ 2155824 w 6835775"/>
              <a:gd name="connsiteY4" fmla="*/ 4859338 h 4859338"/>
              <a:gd name="connsiteX5" fmla="*/ 0 w 6835775"/>
              <a:gd name="connsiteY5" fmla="*/ 4859338 h 4859338"/>
              <a:gd name="connsiteX6" fmla="*/ 0 w 6835775"/>
              <a:gd name="connsiteY6" fmla="*/ 0 h 4859338"/>
              <a:gd name="connsiteX0" fmla="*/ 0 w 6840726"/>
              <a:gd name="connsiteY0" fmla="*/ 0 h 4859338"/>
              <a:gd name="connsiteX1" fmla="*/ 6835775 w 6840726"/>
              <a:gd name="connsiteY1" fmla="*/ 0 h 4859338"/>
              <a:gd name="connsiteX2" fmla="*/ 6840726 w 6840726"/>
              <a:gd name="connsiteY2" fmla="*/ 4513008 h 4859338"/>
              <a:gd name="connsiteX3" fmla="*/ 2145924 w 6840726"/>
              <a:gd name="connsiteY3" fmla="*/ 4519230 h 4859338"/>
              <a:gd name="connsiteX4" fmla="*/ 2155824 w 6840726"/>
              <a:gd name="connsiteY4" fmla="*/ 4859338 h 4859338"/>
              <a:gd name="connsiteX5" fmla="*/ 0 w 6840726"/>
              <a:gd name="connsiteY5" fmla="*/ 4859338 h 4859338"/>
              <a:gd name="connsiteX6" fmla="*/ 0 w 6840726"/>
              <a:gd name="connsiteY6" fmla="*/ 0 h 4859338"/>
              <a:gd name="connsiteX0" fmla="*/ 0 w 6840726"/>
              <a:gd name="connsiteY0" fmla="*/ 0 h 4859338"/>
              <a:gd name="connsiteX1" fmla="*/ 6835775 w 6840726"/>
              <a:gd name="connsiteY1" fmla="*/ 0 h 4859338"/>
              <a:gd name="connsiteX2" fmla="*/ 6840726 w 6840726"/>
              <a:gd name="connsiteY2" fmla="*/ 4513008 h 4859338"/>
              <a:gd name="connsiteX3" fmla="*/ 2155825 w 6840726"/>
              <a:gd name="connsiteY3" fmla="*/ 4519230 h 4859338"/>
              <a:gd name="connsiteX4" fmla="*/ 2155824 w 6840726"/>
              <a:gd name="connsiteY4" fmla="*/ 4859338 h 4859338"/>
              <a:gd name="connsiteX5" fmla="*/ 0 w 6840726"/>
              <a:gd name="connsiteY5" fmla="*/ 4859338 h 4859338"/>
              <a:gd name="connsiteX6" fmla="*/ 0 w 6840726"/>
              <a:gd name="connsiteY6" fmla="*/ 0 h 4859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40726" h="4859338">
                <a:moveTo>
                  <a:pt x="0" y="0"/>
                </a:moveTo>
                <a:lnTo>
                  <a:pt x="6835775" y="0"/>
                </a:lnTo>
                <a:cubicBezTo>
                  <a:pt x="6837425" y="1504336"/>
                  <a:pt x="6839076" y="3008672"/>
                  <a:pt x="6840726" y="4513008"/>
                </a:cubicBezTo>
                <a:lnTo>
                  <a:pt x="2155825" y="4519230"/>
                </a:lnTo>
                <a:cubicBezTo>
                  <a:pt x="2155825" y="4632599"/>
                  <a:pt x="2155824" y="4745969"/>
                  <a:pt x="2155824" y="4859338"/>
                </a:cubicBezTo>
                <a:lnTo>
                  <a:pt x="0" y="4859338"/>
                </a:lnTo>
                <a:lnTo>
                  <a:pt x="0" y="0"/>
                </a:lnTo>
                <a:close/>
              </a:path>
            </a:pathLst>
          </a:custGeom>
          <a:solidFill>
            <a:schemeClr val="bg1">
              <a:lumMod val="95000"/>
            </a:schemeClr>
          </a:solidFill>
        </p:spPr>
        <p:txBody>
          <a:bodyPr wrap="square" anchor="ctr" anchorCtr="0">
            <a:noAutofit/>
          </a:bodyPr>
          <a:lstStyle>
            <a:lvl1pPr marL="0" indent="0" algn="ctr">
              <a:buFont typeface="Arial" panose="020B0604020202020204" pitchFamily="34" charset="0"/>
              <a:buNone/>
              <a:defRPr sz="907"/>
            </a:lvl1pPr>
          </a:lstStyle>
          <a:p>
            <a:r>
              <a:rPr lang="pl-PL"/>
              <a:t>Kliknij ikonę, aby dodać obraz</a:t>
            </a:r>
            <a:endParaRPr lang="pl-PL" dirty="0"/>
          </a:p>
        </p:txBody>
      </p:sp>
      <p:sp>
        <p:nvSpPr>
          <p:cNvPr id="5" name="Prostokąt 4">
            <a:extLst>
              <a:ext uri="{FF2B5EF4-FFF2-40B4-BE49-F238E27FC236}">
                <a16:creationId xmlns:a16="http://schemas.microsoft.com/office/drawing/2014/main" id="{7BF7E1EF-0AB1-F3B1-F5CD-6A2AA3056193}"/>
              </a:ext>
            </a:extLst>
          </p:cNvPr>
          <p:cNvSpPr/>
          <p:nvPr userDrawn="1"/>
        </p:nvSpPr>
        <p:spPr>
          <a:xfrm>
            <a:off x="4453202" y="4082830"/>
            <a:ext cx="4105636" cy="326036"/>
          </a:xfrm>
          <a:prstGeom prst="rect">
            <a:avLst/>
          </a:prstGeom>
          <a:solidFill>
            <a:srgbClr val="0052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279"/>
          </a:p>
        </p:txBody>
      </p:sp>
      <p:sp>
        <p:nvSpPr>
          <p:cNvPr id="6" name="Prostokąt 5">
            <a:extLst>
              <a:ext uri="{FF2B5EF4-FFF2-40B4-BE49-F238E27FC236}">
                <a16:creationId xmlns:a16="http://schemas.microsoft.com/office/drawing/2014/main" id="{03E2C530-5988-0861-50D8-1C7FE1662A60}"/>
              </a:ext>
            </a:extLst>
          </p:cNvPr>
          <p:cNvSpPr/>
          <p:nvPr userDrawn="1"/>
        </p:nvSpPr>
        <p:spPr>
          <a:xfrm>
            <a:off x="3222238" y="4082829"/>
            <a:ext cx="1230967" cy="325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279"/>
          </a:p>
        </p:txBody>
      </p:sp>
      <p:sp>
        <p:nvSpPr>
          <p:cNvPr id="2" name="Title 1"/>
          <p:cNvSpPr>
            <a:spLocks noGrp="1"/>
          </p:cNvSpPr>
          <p:nvPr>
            <p:ph type="ctrTitle"/>
          </p:nvPr>
        </p:nvSpPr>
        <p:spPr>
          <a:xfrm>
            <a:off x="3633162" y="4713463"/>
            <a:ext cx="7389421" cy="1197861"/>
          </a:xfrm>
        </p:spPr>
        <p:txBody>
          <a:bodyPr anchor="t" anchorCtr="0">
            <a:normAutofit/>
          </a:bodyPr>
          <a:lstStyle>
            <a:lvl1pPr algn="l">
              <a:lnSpc>
                <a:spcPts val="3175"/>
              </a:lnSpc>
              <a:defRPr sz="2540"/>
            </a:lvl1pPr>
          </a:lstStyle>
          <a:p>
            <a:r>
              <a:rPr lang="pl-PL"/>
              <a:t>Kliknij, aby edytować styl</a:t>
            </a:r>
            <a:endParaRPr lang="en-US" dirty="0"/>
          </a:p>
        </p:txBody>
      </p:sp>
    </p:spTree>
    <p:extLst>
      <p:ext uri="{BB962C8B-B14F-4D97-AF65-F5344CB8AC3E}">
        <p14:creationId xmlns:p14="http://schemas.microsoft.com/office/powerpoint/2010/main" val="4172476450"/>
      </p:ext>
    </p:extLst>
  </p:cSld>
  <p:clrMapOvr>
    <a:masterClrMapping/>
  </p:clrMapOvr>
  <p:extLst>
    <p:ext uri="{DCECCB84-F9BA-43D5-87BE-67443E8EF086}">
      <p15:sldGuideLst xmlns:p15="http://schemas.microsoft.com/office/powerpoint/2012/main">
        <p15:guide id="1" pos="165">
          <p15:clr>
            <a:srgbClr val="FBAE40"/>
          </p15:clr>
        </p15:guide>
        <p15:guide id="2" orient="horz" pos="77">
          <p15:clr>
            <a:srgbClr val="FBAE40"/>
          </p15:clr>
        </p15:guide>
        <p15:guide id="3" orient="horz" pos="1620">
          <p15:clr>
            <a:srgbClr val="FBAE40"/>
          </p15:clr>
        </p15:guide>
        <p15:guide id="4" orient="horz" pos="231">
          <p15:clr>
            <a:srgbClr val="FBAE40"/>
          </p15:clr>
        </p15:guide>
        <p15:guide id="5" orient="horz" pos="386">
          <p15:clr>
            <a:srgbClr val="FBAE40"/>
          </p15:clr>
        </p15:guide>
        <p15:guide id="6" orient="horz" pos="540">
          <p15:clr>
            <a:srgbClr val="FBAE40"/>
          </p15:clr>
        </p15:guide>
        <p15:guide id="7" orient="horz" pos="694">
          <p15:clr>
            <a:srgbClr val="FBAE40"/>
          </p15:clr>
        </p15:guide>
        <p15:guide id="8" orient="horz" pos="848">
          <p15:clr>
            <a:srgbClr val="FBAE40"/>
          </p15:clr>
        </p15:guide>
        <p15:guide id="9" orient="horz" pos="1003">
          <p15:clr>
            <a:srgbClr val="FBAE40"/>
          </p15:clr>
        </p15:guide>
        <p15:guide id="10" orient="horz" pos="1157">
          <p15:clr>
            <a:srgbClr val="FBAE40"/>
          </p15:clr>
        </p15:guide>
        <p15:guide id="11" orient="horz" pos="1311">
          <p15:clr>
            <a:srgbClr val="FBAE40"/>
          </p15:clr>
        </p15:guide>
        <p15:guide id="12" orient="horz" pos="1466">
          <p15:clr>
            <a:srgbClr val="FBAE40"/>
          </p15:clr>
        </p15:guide>
        <p15:guide id="13" orient="horz" pos="1774">
          <p15:clr>
            <a:srgbClr val="FBAE40"/>
          </p15:clr>
        </p15:guide>
        <p15:guide id="14" orient="horz" pos="1929">
          <p15:clr>
            <a:srgbClr val="FBAE40"/>
          </p15:clr>
        </p15:guide>
        <p15:guide id="15" orient="horz" pos="2083">
          <p15:clr>
            <a:srgbClr val="FBAE40"/>
          </p15:clr>
        </p15:guide>
        <p15:guide id="16" orient="horz" pos="2237">
          <p15:clr>
            <a:srgbClr val="FBAE40"/>
          </p15:clr>
        </p15:guide>
        <p15:guide id="17" orient="horz" pos="2392">
          <p15:clr>
            <a:srgbClr val="FBAE40"/>
          </p15:clr>
        </p15:guide>
        <p15:guide id="18" orient="horz" pos="2546">
          <p15:clr>
            <a:srgbClr val="FBAE40"/>
          </p15:clr>
        </p15:guide>
        <p15:guide id="19" orient="horz" pos="2700">
          <p15:clr>
            <a:srgbClr val="FBAE40"/>
          </p15:clr>
        </p15:guide>
        <p15:guide id="20" orient="horz" pos="2854">
          <p15:clr>
            <a:srgbClr val="FBAE40"/>
          </p15:clr>
        </p15:guide>
        <p15:guide id="21" orient="horz" pos="3009">
          <p15:clr>
            <a:srgbClr val="FBAE40"/>
          </p15:clr>
        </p15:guide>
        <p15:guide id="22" orient="horz" pos="3163">
          <p15:clr>
            <a:srgbClr val="FBAE40"/>
          </p15:clr>
        </p15:guide>
        <p15:guide id="23" pos="358">
          <p15:clr>
            <a:srgbClr val="FBAE40"/>
          </p15:clr>
        </p15:guide>
        <p15:guide id="24" pos="552">
          <p15:clr>
            <a:srgbClr val="FBAE40"/>
          </p15:clr>
        </p15:guide>
        <p15:guide id="25" pos="747">
          <p15:clr>
            <a:srgbClr val="FBAE40"/>
          </p15:clr>
        </p15:guide>
        <p15:guide id="26" pos="941">
          <p15:clr>
            <a:srgbClr val="FBAE40"/>
          </p15:clr>
        </p15:guide>
        <p15:guide id="27" pos="1135">
          <p15:clr>
            <a:srgbClr val="FBAE40"/>
          </p15:clr>
        </p15:guide>
        <p15:guide id="28" pos="1328">
          <p15:clr>
            <a:srgbClr val="FBAE40"/>
          </p15:clr>
        </p15:guide>
        <p15:guide id="29" pos="1522">
          <p15:clr>
            <a:srgbClr val="FBAE40"/>
          </p15:clr>
        </p15:guide>
        <p15:guide id="30" pos="1716">
          <p15:clr>
            <a:srgbClr val="FBAE40"/>
          </p15:clr>
        </p15:guide>
        <p15:guide id="31" pos="1911">
          <p15:clr>
            <a:srgbClr val="FBAE40"/>
          </p15:clr>
        </p15:guide>
        <p15:guide id="32" pos="2104">
          <p15:clr>
            <a:srgbClr val="FBAE40"/>
          </p15:clr>
        </p15:guide>
        <p15:guide id="33" pos="2298">
          <p15:clr>
            <a:srgbClr val="FBAE40"/>
          </p15:clr>
        </p15:guide>
        <p15:guide id="34" pos="2492">
          <p15:clr>
            <a:srgbClr val="FBAE40"/>
          </p15:clr>
        </p15:guide>
        <p15:guide id="35" pos="2686">
          <p15:clr>
            <a:srgbClr val="FBAE40"/>
          </p15:clr>
        </p15:guide>
        <p15:guide id="36" pos="2880">
          <p15:clr>
            <a:srgbClr val="FBAE40"/>
          </p15:clr>
        </p15:guide>
        <p15:guide id="37" pos="3074">
          <p15:clr>
            <a:srgbClr val="FBAE40"/>
          </p15:clr>
        </p15:guide>
        <p15:guide id="38" pos="3268">
          <p15:clr>
            <a:srgbClr val="FBAE40"/>
          </p15:clr>
        </p15:guide>
        <p15:guide id="39" pos="3462">
          <p15:clr>
            <a:srgbClr val="FBAE40"/>
          </p15:clr>
        </p15:guide>
        <p15:guide id="40" pos="3656">
          <p15:clr>
            <a:srgbClr val="FBAE40"/>
          </p15:clr>
        </p15:guide>
        <p15:guide id="41" pos="3849">
          <p15:clr>
            <a:srgbClr val="FBAE40"/>
          </p15:clr>
        </p15:guide>
        <p15:guide id="42" pos="4044">
          <p15:clr>
            <a:srgbClr val="FBAE40"/>
          </p15:clr>
        </p15:guide>
        <p15:guide id="43" pos="4238">
          <p15:clr>
            <a:srgbClr val="FBAE40"/>
          </p15:clr>
        </p15:guide>
        <p15:guide id="44" pos="4432">
          <p15:clr>
            <a:srgbClr val="FBAE40"/>
          </p15:clr>
        </p15:guide>
        <p15:guide id="45" pos="4625">
          <p15:clr>
            <a:srgbClr val="FBAE40"/>
          </p15:clr>
        </p15:guide>
        <p15:guide id="46" pos="4819">
          <p15:clr>
            <a:srgbClr val="FBAE40"/>
          </p15:clr>
        </p15:guide>
        <p15:guide id="47" pos="5013">
          <p15:clr>
            <a:srgbClr val="FBAE40"/>
          </p15:clr>
        </p15:guide>
        <p15:guide id="48" pos="5208">
          <p15:clr>
            <a:srgbClr val="FBAE40"/>
          </p15:clr>
        </p15:guide>
        <p15:guide id="49" pos="5402">
          <p15:clr>
            <a:srgbClr val="FBAE40"/>
          </p15:clr>
        </p15:guide>
        <p15:guide id="50" pos="5595">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Slajd - tytuł + zawartość z paskie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idx="1"/>
          </p:nvPr>
        </p:nvSpPr>
        <p:spPr/>
        <p:txBody>
          <a:bodyPr/>
          <a:lstStyle/>
          <a:p>
            <a:pPr lvl="0"/>
            <a:r>
              <a:rPr lang="pl-PL" dirty="0"/>
              <a:t>Kliknij, aby edytować style wzorca tekstu</a:t>
            </a:r>
          </a:p>
          <a:p>
            <a:pPr lvl="1"/>
            <a:r>
              <a:rPr lang="pl-PL" dirty="0"/>
              <a:t>Drugi poziom</a:t>
            </a:r>
          </a:p>
          <a:p>
            <a:pPr lvl="2"/>
            <a:r>
              <a:rPr lang="pl-PL" dirty="0"/>
              <a:t>Trzeci poziom</a:t>
            </a:r>
          </a:p>
        </p:txBody>
      </p:sp>
      <p:sp>
        <p:nvSpPr>
          <p:cNvPr id="5" name="Symbol zastępczy numeru slajdu 4">
            <a:extLst>
              <a:ext uri="{FF2B5EF4-FFF2-40B4-BE49-F238E27FC236}">
                <a16:creationId xmlns:a16="http://schemas.microsoft.com/office/drawing/2014/main" id="{96BE561E-99B3-4335-3AEE-43699306B9E0}"/>
              </a:ext>
            </a:extLst>
          </p:cNvPr>
          <p:cNvSpPr>
            <a:spLocks noGrp="1"/>
          </p:cNvSpPr>
          <p:nvPr>
            <p:ph type="sldNum" sz="quarter" idx="10"/>
          </p:nvPr>
        </p:nvSpPr>
        <p:spPr/>
        <p:txBody>
          <a:bodyPr/>
          <a:lstStyle/>
          <a:p>
            <a:fld id="{EB4015AA-59F6-416B-87A6-8E3D940284E2}" type="slidenum">
              <a:rPr lang="pl-PL" smtClean="0"/>
              <a:pPr/>
              <a:t>‹#›</a:t>
            </a:fld>
            <a:endParaRPr lang="pl-PL" dirty="0"/>
          </a:p>
        </p:txBody>
      </p:sp>
    </p:spTree>
    <p:extLst>
      <p:ext uri="{BB962C8B-B14F-4D97-AF65-F5344CB8AC3E}">
        <p14:creationId xmlns:p14="http://schemas.microsoft.com/office/powerpoint/2010/main" val="78155547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4.jpg"/><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image" Target="../media/image5.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theme" Target="../theme/theme3.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9AE11835-23B5-1918-9576-CEAF906134CD}"/>
              </a:ext>
            </a:extLst>
          </p:cNvPr>
          <p:cNvPicPr>
            <a:picLocks noChangeAspect="1"/>
          </p:cNvPicPr>
          <p:nvPr userDrawn="1"/>
        </p:nvPicPr>
        <p:blipFill>
          <a:blip r:embed="rId4"/>
          <a:stretch>
            <a:fillRect/>
          </a:stretch>
        </p:blipFill>
        <p:spPr>
          <a:xfrm>
            <a:off x="0" y="8575"/>
            <a:ext cx="12192000" cy="6840849"/>
          </a:xfrm>
          <a:prstGeom prst="rect">
            <a:avLst/>
          </a:prstGeom>
        </p:spPr>
      </p:pic>
      <p:sp>
        <p:nvSpPr>
          <p:cNvPr id="3" name="Symbol zastępczy tytułu 1">
            <a:extLst>
              <a:ext uri="{FF2B5EF4-FFF2-40B4-BE49-F238E27FC236}">
                <a16:creationId xmlns:a16="http://schemas.microsoft.com/office/drawing/2014/main" id="{75E4D903-6446-8B1B-8DCF-2CDBAF9E67B2}"/>
              </a:ext>
            </a:extLst>
          </p:cNvPr>
          <p:cNvSpPr txBox="1">
            <a:spLocks noGrp="1"/>
          </p:cNvSpPr>
          <p:nvPr>
            <p:ph type="title"/>
          </p:nvPr>
        </p:nvSpPr>
        <p:spPr>
          <a:xfrm>
            <a:off x="838203" y="2498726"/>
            <a:ext cx="10515600" cy="1325559"/>
          </a:xfrm>
          <a:prstGeom prst="rect">
            <a:avLst/>
          </a:prstGeom>
          <a:noFill/>
          <a:ln>
            <a:noFill/>
          </a:ln>
        </p:spPr>
        <p:txBody>
          <a:bodyPr vert="horz" wrap="square" lIns="91440" tIns="45720" rIns="91440" bIns="45720" anchor="ctr" anchorCtr="0" compatLnSpc="1">
            <a:normAutofit/>
          </a:bodyPr>
          <a:lstStyle/>
          <a:p>
            <a:pPr lvl="0"/>
            <a:r>
              <a:rPr lang="pl-PL" dirty="0"/>
              <a:t>Kliknij, aby edytować styl</a:t>
            </a:r>
          </a:p>
        </p:txBody>
      </p:sp>
      <p:pic>
        <p:nvPicPr>
          <p:cNvPr id="5" name="Obraz 4">
            <a:extLst>
              <a:ext uri="{FF2B5EF4-FFF2-40B4-BE49-F238E27FC236}">
                <a16:creationId xmlns:a16="http://schemas.microsoft.com/office/drawing/2014/main" id="{DB4EF862-95F7-06AD-8F2C-0F8A24DFD403}"/>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3041639" y="5917586"/>
            <a:ext cx="6108721" cy="791871"/>
          </a:xfrm>
          <a:prstGeom prst="rect">
            <a:avLst/>
          </a:prstGeom>
        </p:spPr>
      </p:pic>
    </p:spTree>
    <p:extLst>
      <p:ext uri="{BB962C8B-B14F-4D97-AF65-F5344CB8AC3E}">
        <p14:creationId xmlns:p14="http://schemas.microsoft.com/office/powerpoint/2010/main" val="2439572582"/>
      </p:ext>
    </p:extLst>
  </p:cSld>
  <p:clrMap bg1="lt1" tx1="dk1" bg2="lt2" tx2="dk2" accent1="accent1" accent2="accent2" accent3="accent3" accent4="accent4" accent5="accent5" accent6="accent6" hlink="hlink" folHlink="folHlink"/>
  <p:sldLayoutIdLst>
    <p:sldLayoutId id="2147483663" r:id="rId1"/>
    <p:sldLayoutId id="2147483664" r:id="rId2"/>
  </p:sldLayoutIdLst>
  <p:txStyles>
    <p:titleStyle>
      <a:lvl1pPr marL="0" marR="0" lvl="0" indent="0" algn="l" defTabSz="914400" rtl="0" fontAlgn="auto" hangingPunct="1">
        <a:lnSpc>
          <a:spcPct val="90000"/>
        </a:lnSpc>
        <a:spcBef>
          <a:spcPts val="0"/>
        </a:spcBef>
        <a:spcAft>
          <a:spcPts val="0"/>
        </a:spcAft>
        <a:buNone/>
        <a:tabLst/>
        <a:defRPr lang="pl-PL" sz="4400" b="0" i="0" u="none" strike="noStrike" kern="1200" cap="none" spc="0" baseline="0">
          <a:solidFill>
            <a:srgbClr val="FFFFFF"/>
          </a:solidFill>
          <a:uFillTx/>
          <a:latin typeface="Calibri Light"/>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3" name="Obraz 7">
            <a:extLst>
              <a:ext uri="{FF2B5EF4-FFF2-40B4-BE49-F238E27FC236}">
                <a16:creationId xmlns:a16="http://schemas.microsoft.com/office/drawing/2014/main" id="{5E95FABE-4BBA-56D0-4B2C-CDB26EFD0B85}"/>
              </a:ext>
            </a:extLst>
          </p:cNvPr>
          <p:cNvPicPr>
            <a:picLocks noChangeAspect="1"/>
          </p:cNvPicPr>
          <p:nvPr/>
        </p:nvPicPr>
        <p:blipFill>
          <a:blip r:embed="rId4"/>
          <a:stretch>
            <a:fillRect/>
          </a:stretch>
        </p:blipFill>
        <p:spPr>
          <a:xfrm>
            <a:off x="0" y="0"/>
            <a:ext cx="12191996" cy="1185675"/>
          </a:xfrm>
          <a:prstGeom prst="rect">
            <a:avLst/>
          </a:prstGeom>
          <a:noFill/>
          <a:ln cap="flat">
            <a:noFill/>
          </a:ln>
        </p:spPr>
      </p:pic>
      <p:pic>
        <p:nvPicPr>
          <p:cNvPr id="2" name="Obraz 1">
            <a:extLst>
              <a:ext uri="{FF2B5EF4-FFF2-40B4-BE49-F238E27FC236}">
                <a16:creationId xmlns:a16="http://schemas.microsoft.com/office/drawing/2014/main" id="{3D7EF913-7275-C80A-73D3-806CB2DBBE83}"/>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2736677" y="6129834"/>
            <a:ext cx="6718645" cy="630062"/>
          </a:xfrm>
          <a:prstGeom prst="rect">
            <a:avLst/>
          </a:prstGeom>
        </p:spPr>
      </p:pic>
      <p:sp>
        <p:nvSpPr>
          <p:cNvPr id="6" name="Symbol zastępczy tytułu 5">
            <a:extLst>
              <a:ext uri="{FF2B5EF4-FFF2-40B4-BE49-F238E27FC236}">
                <a16:creationId xmlns:a16="http://schemas.microsoft.com/office/drawing/2014/main" id="{03D5F53E-EED4-0485-C749-4056ECD44D0C}"/>
              </a:ext>
            </a:extLst>
          </p:cNvPr>
          <p:cNvSpPr>
            <a:spLocks noGrp="1"/>
          </p:cNvSpPr>
          <p:nvPr>
            <p:ph type="title"/>
          </p:nvPr>
        </p:nvSpPr>
        <p:spPr>
          <a:xfrm>
            <a:off x="838200" y="2742562"/>
            <a:ext cx="10515600" cy="1325563"/>
          </a:xfrm>
          <a:prstGeom prst="rect">
            <a:avLst/>
          </a:prstGeom>
        </p:spPr>
        <p:txBody>
          <a:bodyPr vert="horz" lIns="91440" tIns="45720" rIns="91440" bIns="45720" rtlCol="0" anchor="ctr">
            <a:normAutofit/>
          </a:bodyPr>
          <a:lstStyle/>
          <a:p>
            <a:r>
              <a:rPr lang="pl-PL"/>
              <a:t>Kliknij, aby edytować styl</a:t>
            </a:r>
          </a:p>
        </p:txBody>
      </p:sp>
    </p:spTree>
    <p:extLst>
      <p:ext uri="{BB962C8B-B14F-4D97-AF65-F5344CB8AC3E}">
        <p14:creationId xmlns:p14="http://schemas.microsoft.com/office/powerpoint/2010/main" val="2187325786"/>
      </p:ext>
    </p:extLst>
  </p:cSld>
  <p:clrMap bg1="lt1" tx1="dk1" bg2="lt2" tx2="dk2" accent1="accent1" accent2="accent2" accent3="accent3" accent4="accent4" accent5="accent5" accent6="accent6" hlink="hlink" folHlink="folHlink"/>
  <p:sldLayoutIdLst>
    <p:sldLayoutId id="2147483669" r:id="rId1"/>
    <p:sldLayoutId id="2147483667" r:id="rId2"/>
  </p:sldLayoutIdLst>
  <p:txStyles>
    <p:titleStyle>
      <a:lvl1pPr marL="0" marR="0" lvl="0" indent="0" algn="l" defTabSz="914400" rtl="0" fontAlgn="auto" hangingPunct="1">
        <a:lnSpc>
          <a:spcPct val="90000"/>
        </a:lnSpc>
        <a:spcBef>
          <a:spcPts val="0"/>
        </a:spcBef>
        <a:spcAft>
          <a:spcPts val="0"/>
        </a:spcAft>
        <a:buNone/>
        <a:tabLst/>
        <a:defRPr lang="pl-PL" sz="4400" b="1" i="0" u="none" strike="noStrike" kern="1200" cap="none" spc="0" baseline="0">
          <a:solidFill>
            <a:schemeClr val="tx1"/>
          </a:solidFill>
          <a:uFillTx/>
          <a:latin typeface="Calibri Light"/>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pl-PL"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pl-PL"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pl-PL"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pl-PL"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pl-PL"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69419" y="816316"/>
            <a:ext cx="9852728" cy="979757"/>
          </a:xfrm>
          <a:prstGeom prst="rect">
            <a:avLst/>
          </a:prstGeom>
        </p:spPr>
        <p:txBody>
          <a:bodyPr vert="horz" lIns="0" tIns="0" rIns="0" bIns="0" rtlCol="0" anchor="t" anchorCtr="0">
            <a:normAutofit/>
          </a:bodyPr>
          <a:lstStyle/>
          <a:p>
            <a:r>
              <a:rPr lang="pl-PL" dirty="0"/>
              <a:t>Kliknij, aby edytować styl</a:t>
            </a:r>
            <a:endParaRPr lang="en-US" dirty="0"/>
          </a:p>
        </p:txBody>
      </p:sp>
      <p:sp>
        <p:nvSpPr>
          <p:cNvPr id="3" name="Text Placeholder 2"/>
          <p:cNvSpPr>
            <a:spLocks noGrp="1"/>
          </p:cNvSpPr>
          <p:nvPr>
            <p:ph type="body" idx="1"/>
          </p:nvPr>
        </p:nvSpPr>
        <p:spPr>
          <a:xfrm>
            <a:off x="1169854" y="1796072"/>
            <a:ext cx="9852729" cy="4245613"/>
          </a:xfrm>
          <a:prstGeom prst="rect">
            <a:avLst/>
          </a:prstGeom>
        </p:spPr>
        <p:txBody>
          <a:bodyPr vert="horz" lIns="0" tIns="0" rIns="0" bIns="0" rtlCol="0">
            <a:normAutofit/>
          </a:bodyPr>
          <a:lstStyle/>
          <a:p>
            <a:pPr lvl="0"/>
            <a:r>
              <a:rPr lang="pl-PL" dirty="0"/>
              <a:t>Kliknij, aby edytować style wzorca tekstu</a:t>
            </a:r>
          </a:p>
          <a:p>
            <a:pPr lvl="1"/>
            <a:r>
              <a:rPr lang="pl-PL" dirty="0"/>
              <a:t>Drugi poziom</a:t>
            </a:r>
          </a:p>
          <a:p>
            <a:pPr lvl="2"/>
            <a:r>
              <a:rPr lang="pl-PL" dirty="0"/>
              <a:t>Trzeci poziom</a:t>
            </a:r>
            <a:endParaRPr lang="en-US" dirty="0"/>
          </a:p>
        </p:txBody>
      </p:sp>
      <p:sp>
        <p:nvSpPr>
          <p:cNvPr id="10" name="Prostokąt 9">
            <a:extLst>
              <a:ext uri="{FF2B5EF4-FFF2-40B4-BE49-F238E27FC236}">
                <a16:creationId xmlns:a16="http://schemas.microsoft.com/office/drawing/2014/main" id="{617E16B8-2BD0-D12E-978E-94E428DF9717}"/>
              </a:ext>
            </a:extLst>
          </p:cNvPr>
          <p:cNvSpPr/>
          <p:nvPr userDrawn="1"/>
        </p:nvSpPr>
        <p:spPr>
          <a:xfrm>
            <a:off x="1169813" y="1"/>
            <a:ext cx="1232383" cy="1627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279"/>
          </a:p>
        </p:txBody>
      </p:sp>
      <p:sp>
        <p:nvSpPr>
          <p:cNvPr id="12" name="Prostokąt 11">
            <a:extLst>
              <a:ext uri="{FF2B5EF4-FFF2-40B4-BE49-F238E27FC236}">
                <a16:creationId xmlns:a16="http://schemas.microsoft.com/office/drawing/2014/main" id="{662915FD-1FF3-5CF3-5C57-034114B5E6A2}"/>
              </a:ext>
            </a:extLst>
          </p:cNvPr>
          <p:cNvSpPr/>
          <p:nvPr userDrawn="1"/>
        </p:nvSpPr>
        <p:spPr>
          <a:xfrm>
            <a:off x="2402195" y="1"/>
            <a:ext cx="8619951" cy="1627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279"/>
          </a:p>
        </p:txBody>
      </p:sp>
      <p:sp>
        <p:nvSpPr>
          <p:cNvPr id="4" name="Symbol zastępczy numeru slajdu 3">
            <a:extLst>
              <a:ext uri="{FF2B5EF4-FFF2-40B4-BE49-F238E27FC236}">
                <a16:creationId xmlns:a16="http://schemas.microsoft.com/office/drawing/2014/main" id="{5026AD61-FC69-65FC-05E3-06AA14C89304}"/>
              </a:ext>
            </a:extLst>
          </p:cNvPr>
          <p:cNvSpPr>
            <a:spLocks noGrp="1"/>
          </p:cNvSpPr>
          <p:nvPr>
            <p:ph type="sldNum" sz="quarter" idx="4"/>
          </p:nvPr>
        </p:nvSpPr>
        <p:spPr>
          <a:xfrm>
            <a:off x="9789805" y="6368268"/>
            <a:ext cx="1231537" cy="163293"/>
          </a:xfrm>
          <a:prstGeom prst="rect">
            <a:avLst/>
          </a:prstGeom>
          <a:noFill/>
        </p:spPr>
        <p:txBody>
          <a:bodyPr vert="horz" lIns="0" tIns="72000" rIns="0" bIns="72000" rtlCol="0" anchor="ctr" anchorCtr="0"/>
          <a:lstStyle>
            <a:lvl1pPr algn="r">
              <a:defRPr sz="907">
                <a:solidFill>
                  <a:schemeClr val="tx2"/>
                </a:solidFill>
                <a:latin typeface="Open Sans" pitchFamily="2" charset="0"/>
                <a:ea typeface="Open Sans" pitchFamily="2" charset="0"/>
                <a:cs typeface="Open Sans" pitchFamily="2" charset="0"/>
              </a:defRPr>
            </a:lvl1pPr>
          </a:lstStyle>
          <a:p>
            <a:fld id="{EB4015AA-59F6-416B-87A6-8E3D940284E2}" type="slidenum">
              <a:rPr lang="pl-PL" smtClean="0"/>
              <a:pPr/>
              <a:t>‹#›</a:t>
            </a:fld>
            <a:endParaRPr lang="pl-PL" dirty="0"/>
          </a:p>
        </p:txBody>
      </p:sp>
      <p:sp>
        <p:nvSpPr>
          <p:cNvPr id="7" name="Prostokąt 6">
            <a:extLst>
              <a:ext uri="{FF2B5EF4-FFF2-40B4-BE49-F238E27FC236}">
                <a16:creationId xmlns:a16="http://schemas.microsoft.com/office/drawing/2014/main" id="{4C2A84FB-402E-BB6C-632B-D1ADD49B7D8C}"/>
              </a:ext>
            </a:extLst>
          </p:cNvPr>
          <p:cNvSpPr/>
          <p:nvPr userDrawn="1"/>
        </p:nvSpPr>
        <p:spPr>
          <a:xfrm>
            <a:off x="9790199" y="6695265"/>
            <a:ext cx="1232383" cy="1627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279"/>
          </a:p>
        </p:txBody>
      </p:sp>
    </p:spTree>
    <p:extLst>
      <p:ext uri="{BB962C8B-B14F-4D97-AF65-F5344CB8AC3E}">
        <p14:creationId xmlns:p14="http://schemas.microsoft.com/office/powerpoint/2010/main" val="2971607079"/>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Lst>
  <p:hf hdr="0" ftr="0"/>
  <p:txStyles>
    <p:titleStyle>
      <a:lvl1pPr algn="l" defTabSz="914382" rtl="0" eaLnBrk="1" latinLnBrk="0" hangingPunct="1">
        <a:lnSpc>
          <a:spcPts val="3265"/>
        </a:lnSpc>
        <a:spcBef>
          <a:spcPct val="0"/>
        </a:spcBef>
        <a:buNone/>
        <a:defRPr sz="2540" b="1" kern="1200">
          <a:solidFill>
            <a:schemeClr val="tx2"/>
          </a:solidFill>
          <a:latin typeface="Open Sans" pitchFamily="2" charset="0"/>
          <a:ea typeface="Open Sans" pitchFamily="2" charset="0"/>
          <a:cs typeface="Open Sans" pitchFamily="2" charset="0"/>
        </a:defRPr>
      </a:lvl1pPr>
    </p:titleStyle>
    <p:bodyStyle>
      <a:lvl1pPr marL="228596" indent="-228596" algn="l" defTabSz="914382" rtl="0" eaLnBrk="1" latinLnBrk="0" hangingPunct="1">
        <a:lnSpc>
          <a:spcPts val="2177"/>
        </a:lnSpc>
        <a:spcBef>
          <a:spcPts val="1000"/>
        </a:spcBef>
        <a:buClr>
          <a:schemeClr val="accent1"/>
        </a:buClr>
        <a:buFontTx/>
        <a:buBlip>
          <a:blip r:embed="rId12"/>
        </a:buBlip>
        <a:defRPr sz="1633" kern="1200">
          <a:solidFill>
            <a:schemeClr val="tx1"/>
          </a:solidFill>
          <a:latin typeface="Open Sans" pitchFamily="2" charset="0"/>
          <a:ea typeface="Open Sans" pitchFamily="2" charset="0"/>
          <a:cs typeface="Open Sans" pitchFamily="2" charset="0"/>
        </a:defRPr>
      </a:lvl1pPr>
      <a:lvl2pPr marL="685787" indent="-228596" algn="l" defTabSz="914382" rtl="0" eaLnBrk="1" latinLnBrk="0" hangingPunct="1">
        <a:lnSpc>
          <a:spcPts val="2177"/>
        </a:lnSpc>
        <a:spcBef>
          <a:spcPts val="500"/>
        </a:spcBef>
        <a:buFontTx/>
        <a:buBlip>
          <a:blip r:embed="rId13"/>
        </a:buBlip>
        <a:defRPr sz="1633" kern="1200">
          <a:solidFill>
            <a:schemeClr val="tx1"/>
          </a:solidFill>
          <a:latin typeface="Open Sans" pitchFamily="2" charset="0"/>
          <a:ea typeface="Open Sans" pitchFamily="2" charset="0"/>
          <a:cs typeface="Open Sans" pitchFamily="2" charset="0"/>
        </a:defRPr>
      </a:lvl2pPr>
      <a:lvl3pPr marL="1142979" indent="-228596" algn="l" defTabSz="914382" rtl="0" eaLnBrk="1" latinLnBrk="0" hangingPunct="1">
        <a:lnSpc>
          <a:spcPts val="2177"/>
        </a:lnSpc>
        <a:spcBef>
          <a:spcPts val="500"/>
        </a:spcBef>
        <a:buFontTx/>
        <a:buBlip>
          <a:blip r:embed="rId14"/>
        </a:buBlip>
        <a:defRPr sz="1633" kern="1200">
          <a:solidFill>
            <a:schemeClr val="tx1"/>
          </a:solidFill>
          <a:latin typeface="Open Sans" pitchFamily="2" charset="0"/>
          <a:ea typeface="Open Sans" pitchFamily="2" charset="0"/>
          <a:cs typeface="Open Sans" pitchFamily="2" charset="0"/>
        </a:defRPr>
      </a:lvl3pPr>
      <a:lvl4pPr marL="1600171" indent="-228596" algn="l" defTabSz="914382" rtl="0" eaLnBrk="1" latinLnBrk="0" hangingPunct="1">
        <a:lnSpc>
          <a:spcPts val="2177"/>
        </a:lnSpc>
        <a:spcBef>
          <a:spcPts val="500"/>
        </a:spcBef>
        <a:buFont typeface="Arial" panose="020B0604020202020204" pitchFamily="34" charset="0"/>
        <a:buChar char="•"/>
        <a:defRPr sz="1633" kern="1200">
          <a:solidFill>
            <a:schemeClr val="tx1"/>
          </a:solidFill>
          <a:latin typeface="Open Sans" pitchFamily="2" charset="0"/>
          <a:ea typeface="Open Sans" pitchFamily="2" charset="0"/>
          <a:cs typeface="Open Sans" pitchFamily="2" charset="0"/>
        </a:defRPr>
      </a:lvl4pPr>
      <a:lvl5pPr marL="2057362" indent="-228596" algn="l" defTabSz="914382" rtl="0" eaLnBrk="1" latinLnBrk="0" hangingPunct="1">
        <a:lnSpc>
          <a:spcPts val="2177"/>
        </a:lnSpc>
        <a:spcBef>
          <a:spcPts val="500"/>
        </a:spcBef>
        <a:buFont typeface="Arial" panose="020B0604020202020204" pitchFamily="34" charset="0"/>
        <a:buChar char="•"/>
        <a:defRPr sz="1633" kern="1200">
          <a:solidFill>
            <a:schemeClr val="tx1"/>
          </a:solidFill>
          <a:latin typeface="Open Sans" pitchFamily="2" charset="0"/>
          <a:ea typeface="Open Sans" pitchFamily="2" charset="0"/>
          <a:cs typeface="Open Sans" pitchFamily="2" charset="0"/>
        </a:defRPr>
      </a:lvl5pPr>
      <a:lvl6pPr marL="2514554" indent="-228596" algn="l" defTabSz="91438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46" indent="-228596" algn="l" defTabSz="91438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37" indent="-228596" algn="l" defTabSz="91438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28" indent="-228596" algn="l" defTabSz="91438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82" rtl="0" eaLnBrk="1" latinLnBrk="0" hangingPunct="1">
        <a:defRPr sz="1800" kern="1200">
          <a:solidFill>
            <a:schemeClr val="tx1"/>
          </a:solidFill>
          <a:latin typeface="+mn-lt"/>
          <a:ea typeface="+mn-ea"/>
          <a:cs typeface="+mn-cs"/>
        </a:defRPr>
      </a:lvl1pPr>
      <a:lvl2pPr marL="457193" algn="l" defTabSz="914382" rtl="0" eaLnBrk="1" latinLnBrk="0" hangingPunct="1">
        <a:defRPr sz="1800" kern="1200">
          <a:solidFill>
            <a:schemeClr val="tx1"/>
          </a:solidFill>
          <a:latin typeface="+mn-lt"/>
          <a:ea typeface="+mn-ea"/>
          <a:cs typeface="+mn-cs"/>
        </a:defRPr>
      </a:lvl2pPr>
      <a:lvl3pPr marL="914382" algn="l" defTabSz="914382" rtl="0" eaLnBrk="1" latinLnBrk="0" hangingPunct="1">
        <a:defRPr sz="1800" kern="1200">
          <a:solidFill>
            <a:schemeClr val="tx1"/>
          </a:solidFill>
          <a:latin typeface="+mn-lt"/>
          <a:ea typeface="+mn-ea"/>
          <a:cs typeface="+mn-cs"/>
        </a:defRPr>
      </a:lvl3pPr>
      <a:lvl4pPr marL="1371575" algn="l" defTabSz="914382" rtl="0" eaLnBrk="1" latinLnBrk="0" hangingPunct="1">
        <a:defRPr sz="1800" kern="1200">
          <a:solidFill>
            <a:schemeClr val="tx1"/>
          </a:solidFill>
          <a:latin typeface="+mn-lt"/>
          <a:ea typeface="+mn-ea"/>
          <a:cs typeface="+mn-cs"/>
        </a:defRPr>
      </a:lvl4pPr>
      <a:lvl5pPr marL="1828766" algn="l" defTabSz="914382" rtl="0" eaLnBrk="1" latinLnBrk="0" hangingPunct="1">
        <a:defRPr sz="1800" kern="1200">
          <a:solidFill>
            <a:schemeClr val="tx1"/>
          </a:solidFill>
          <a:latin typeface="+mn-lt"/>
          <a:ea typeface="+mn-ea"/>
          <a:cs typeface="+mn-cs"/>
        </a:defRPr>
      </a:lvl5pPr>
      <a:lvl6pPr marL="2285958" algn="l" defTabSz="914382" rtl="0" eaLnBrk="1" latinLnBrk="0" hangingPunct="1">
        <a:defRPr sz="1800" kern="1200">
          <a:solidFill>
            <a:schemeClr val="tx1"/>
          </a:solidFill>
          <a:latin typeface="+mn-lt"/>
          <a:ea typeface="+mn-ea"/>
          <a:cs typeface="+mn-cs"/>
        </a:defRPr>
      </a:lvl6pPr>
      <a:lvl7pPr marL="2743149" algn="l" defTabSz="914382" rtl="0" eaLnBrk="1" latinLnBrk="0" hangingPunct="1">
        <a:defRPr sz="1800" kern="1200">
          <a:solidFill>
            <a:schemeClr val="tx1"/>
          </a:solidFill>
          <a:latin typeface="+mn-lt"/>
          <a:ea typeface="+mn-ea"/>
          <a:cs typeface="+mn-cs"/>
        </a:defRPr>
      </a:lvl7pPr>
      <a:lvl8pPr marL="3200341" algn="l" defTabSz="914382" rtl="0" eaLnBrk="1" latinLnBrk="0" hangingPunct="1">
        <a:defRPr sz="1800" kern="1200">
          <a:solidFill>
            <a:schemeClr val="tx1"/>
          </a:solidFill>
          <a:latin typeface="+mn-lt"/>
          <a:ea typeface="+mn-ea"/>
          <a:cs typeface="+mn-cs"/>
        </a:defRPr>
      </a:lvl8pPr>
      <a:lvl9pPr marL="3657533" algn="l" defTabSz="91438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5">
          <p15:clr>
            <a:srgbClr val="F26B43"/>
          </p15:clr>
        </p15:guide>
        <p15:guide id="2" pos="358">
          <p15:clr>
            <a:srgbClr val="F26B43"/>
          </p15:clr>
        </p15:guide>
        <p15:guide id="3" pos="552">
          <p15:clr>
            <a:srgbClr val="F26B43"/>
          </p15:clr>
        </p15:guide>
        <p15:guide id="4" pos="747">
          <p15:clr>
            <a:srgbClr val="F26B43"/>
          </p15:clr>
        </p15:guide>
        <p15:guide id="5" pos="941">
          <p15:clr>
            <a:srgbClr val="F26B43"/>
          </p15:clr>
        </p15:guide>
        <p15:guide id="6" pos="1135">
          <p15:clr>
            <a:srgbClr val="F26B43"/>
          </p15:clr>
        </p15:guide>
        <p15:guide id="7" pos="1328">
          <p15:clr>
            <a:srgbClr val="F26B43"/>
          </p15:clr>
        </p15:guide>
        <p15:guide id="8" pos="1522">
          <p15:clr>
            <a:srgbClr val="F26B43"/>
          </p15:clr>
        </p15:guide>
        <p15:guide id="9" pos="1716">
          <p15:clr>
            <a:srgbClr val="F26B43"/>
          </p15:clr>
        </p15:guide>
        <p15:guide id="10" pos="1911">
          <p15:clr>
            <a:srgbClr val="F26B43"/>
          </p15:clr>
        </p15:guide>
        <p15:guide id="11" pos="2104">
          <p15:clr>
            <a:srgbClr val="F26B43"/>
          </p15:clr>
        </p15:guide>
        <p15:guide id="12" pos="2298">
          <p15:clr>
            <a:srgbClr val="F26B43"/>
          </p15:clr>
        </p15:guide>
        <p15:guide id="13" pos="2492">
          <p15:clr>
            <a:srgbClr val="F26B43"/>
          </p15:clr>
        </p15:guide>
        <p15:guide id="14" pos="2686">
          <p15:clr>
            <a:srgbClr val="F26B43"/>
          </p15:clr>
        </p15:guide>
        <p15:guide id="15" pos="2880">
          <p15:clr>
            <a:srgbClr val="F26B43"/>
          </p15:clr>
        </p15:guide>
        <p15:guide id="16" pos="3074">
          <p15:clr>
            <a:srgbClr val="F26B43"/>
          </p15:clr>
        </p15:guide>
        <p15:guide id="17" pos="3268">
          <p15:clr>
            <a:srgbClr val="F26B43"/>
          </p15:clr>
        </p15:guide>
        <p15:guide id="18" pos="3462">
          <p15:clr>
            <a:srgbClr val="F26B43"/>
          </p15:clr>
        </p15:guide>
        <p15:guide id="19" pos="3656">
          <p15:clr>
            <a:srgbClr val="F26B43"/>
          </p15:clr>
        </p15:guide>
        <p15:guide id="20" pos="3849">
          <p15:clr>
            <a:srgbClr val="F26B43"/>
          </p15:clr>
        </p15:guide>
        <p15:guide id="21" pos="4044">
          <p15:clr>
            <a:srgbClr val="F26B43"/>
          </p15:clr>
        </p15:guide>
        <p15:guide id="22" pos="4238">
          <p15:clr>
            <a:srgbClr val="F26B43"/>
          </p15:clr>
        </p15:guide>
        <p15:guide id="23" pos="4432">
          <p15:clr>
            <a:srgbClr val="F26B43"/>
          </p15:clr>
        </p15:guide>
        <p15:guide id="24" pos="4625">
          <p15:clr>
            <a:srgbClr val="F26B43"/>
          </p15:clr>
        </p15:guide>
        <p15:guide id="25" pos="4819">
          <p15:clr>
            <a:srgbClr val="F26B43"/>
          </p15:clr>
        </p15:guide>
        <p15:guide id="26" pos="5013">
          <p15:clr>
            <a:srgbClr val="F26B43"/>
          </p15:clr>
        </p15:guide>
        <p15:guide id="27" pos="5208">
          <p15:clr>
            <a:srgbClr val="F26B43"/>
          </p15:clr>
        </p15:guide>
        <p15:guide id="28" pos="5402">
          <p15:clr>
            <a:srgbClr val="F26B43"/>
          </p15:clr>
        </p15:guide>
        <p15:guide id="29" pos="5595">
          <p15:clr>
            <a:srgbClr val="F26B43"/>
          </p15:clr>
        </p15:guide>
        <p15:guide id="30" orient="horz" pos="77">
          <p15:clr>
            <a:srgbClr val="F26B43"/>
          </p15:clr>
        </p15:guide>
        <p15:guide id="31" orient="horz" pos="231">
          <p15:clr>
            <a:srgbClr val="F26B43"/>
          </p15:clr>
        </p15:guide>
        <p15:guide id="32" orient="horz" pos="386">
          <p15:clr>
            <a:srgbClr val="F26B43"/>
          </p15:clr>
        </p15:guide>
        <p15:guide id="33" orient="horz" pos="540">
          <p15:clr>
            <a:srgbClr val="F26B43"/>
          </p15:clr>
        </p15:guide>
        <p15:guide id="34" orient="horz" pos="694">
          <p15:clr>
            <a:srgbClr val="F26B43"/>
          </p15:clr>
        </p15:guide>
        <p15:guide id="35" orient="horz" pos="848">
          <p15:clr>
            <a:srgbClr val="F26B43"/>
          </p15:clr>
        </p15:guide>
        <p15:guide id="36" orient="horz" pos="1003">
          <p15:clr>
            <a:srgbClr val="F26B43"/>
          </p15:clr>
        </p15:guide>
        <p15:guide id="37" orient="horz" pos="1157">
          <p15:clr>
            <a:srgbClr val="F26B43"/>
          </p15:clr>
        </p15:guide>
        <p15:guide id="38" orient="horz" pos="1311">
          <p15:clr>
            <a:srgbClr val="F26B43"/>
          </p15:clr>
        </p15:guide>
        <p15:guide id="39" orient="horz" pos="1466">
          <p15:clr>
            <a:srgbClr val="F26B43"/>
          </p15:clr>
        </p15:guide>
        <p15:guide id="40" orient="horz" pos="1620">
          <p15:clr>
            <a:srgbClr val="F26B43"/>
          </p15:clr>
        </p15:guide>
        <p15:guide id="41" orient="horz" pos="1774">
          <p15:clr>
            <a:srgbClr val="F26B43"/>
          </p15:clr>
        </p15:guide>
        <p15:guide id="42" orient="horz" pos="1929">
          <p15:clr>
            <a:srgbClr val="F26B43"/>
          </p15:clr>
        </p15:guide>
        <p15:guide id="43" orient="horz" pos="2083">
          <p15:clr>
            <a:srgbClr val="F26B43"/>
          </p15:clr>
        </p15:guide>
        <p15:guide id="44" orient="horz" pos="2237">
          <p15:clr>
            <a:srgbClr val="F26B43"/>
          </p15:clr>
        </p15:guide>
        <p15:guide id="45" orient="horz" pos="2392">
          <p15:clr>
            <a:srgbClr val="F26B43"/>
          </p15:clr>
        </p15:guide>
        <p15:guide id="46" orient="horz" pos="2546">
          <p15:clr>
            <a:srgbClr val="F26B43"/>
          </p15:clr>
        </p15:guide>
        <p15:guide id="47" orient="horz" pos="2700">
          <p15:clr>
            <a:srgbClr val="F26B43"/>
          </p15:clr>
        </p15:guide>
        <p15:guide id="48" orient="horz" pos="2854">
          <p15:clr>
            <a:srgbClr val="F26B43"/>
          </p15:clr>
        </p15:guide>
        <p15:guide id="49" orient="horz" pos="3009">
          <p15:clr>
            <a:srgbClr val="F26B43"/>
          </p15:clr>
        </p15:guide>
        <p15:guide id="50" orient="horz" pos="316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customXml" Target="../ink/ink5.xml"/><Relationship Id="rId2" Type="http://schemas.openxmlformats.org/officeDocument/2006/relationships/customXml" Target="../ink/ink1.xml"/><Relationship Id="rId1" Type="http://schemas.openxmlformats.org/officeDocument/2006/relationships/slideLayout" Target="../slideLayouts/slideLayout1.xml"/><Relationship Id="rId6" Type="http://schemas.openxmlformats.org/officeDocument/2006/relationships/customXml" Target="../ink/ink4.xml"/><Relationship Id="rId5" Type="http://schemas.openxmlformats.org/officeDocument/2006/relationships/customXml" Target="../ink/ink3.xml"/><Relationship Id="rId4" Type="http://schemas.openxmlformats.org/officeDocument/2006/relationships/customXml" Target="../ink/ink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svg"/><Relationship Id="rId7" Type="http://schemas.openxmlformats.org/officeDocument/2006/relationships/image" Target="../media/image31.sv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30.svg"/><Relationship Id="rId5" Type="http://schemas.openxmlformats.org/officeDocument/2006/relationships/image" Target="../media/image29.svg"/><Relationship Id="rId4" Type="http://schemas.openxmlformats.org/officeDocument/2006/relationships/image" Target="../media/image28.svg"/><Relationship Id="rId9" Type="http://schemas.openxmlformats.org/officeDocument/2006/relationships/image" Target="../media/image33.jpeg"/></Relationships>
</file>

<file path=ppt/slides/_rels/slide3.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svg"/><Relationship Id="rId1" Type="http://schemas.openxmlformats.org/officeDocument/2006/relationships/slideLayout" Target="../slideLayouts/slideLayout3.xml"/><Relationship Id="rId6" Type="http://schemas.openxmlformats.org/officeDocument/2006/relationships/image" Target="../media/image38.jpeg"/><Relationship Id="rId5" Type="http://schemas.openxmlformats.org/officeDocument/2006/relationships/image" Target="../media/image37.svg"/><Relationship Id="rId4" Type="http://schemas.openxmlformats.org/officeDocument/2006/relationships/image" Target="../media/image36.svg"/></Relationships>
</file>

<file path=ppt/slides/_rels/slide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jpeg"/><Relationship Id="rId1" Type="http://schemas.openxmlformats.org/officeDocument/2006/relationships/slideLayout" Target="../slideLayouts/slideLayout3.xml"/><Relationship Id="rId5" Type="http://schemas.openxmlformats.org/officeDocument/2006/relationships/image" Target="../media/image43.svg"/><Relationship Id="rId4" Type="http://schemas.openxmlformats.org/officeDocument/2006/relationships/image" Target="../media/image42.svg"/></Relationships>
</file>

<file path=ppt/slides/_rels/slide6.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7.jpeg"/><Relationship Id="rId2" Type="http://schemas.openxmlformats.org/officeDocument/2006/relationships/image" Target="../media/image44.svg"/><Relationship Id="rId1" Type="http://schemas.openxmlformats.org/officeDocument/2006/relationships/slideLayout" Target="../slideLayouts/slideLayout3.xml"/><Relationship Id="rId6" Type="http://schemas.openxmlformats.org/officeDocument/2006/relationships/image" Target="../media/image46.svg"/><Relationship Id="rId5" Type="http://schemas.openxmlformats.org/officeDocument/2006/relationships/image" Target="../media/image45.svg"/><Relationship Id="rId4" Type="http://schemas.openxmlformats.org/officeDocument/2006/relationships/image" Target="../media/image37.svg"/></Relationships>
</file>

<file path=ppt/slides/_rels/slide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51.jpg"/><Relationship Id="rId4" Type="http://schemas.openxmlformats.org/officeDocument/2006/relationships/image" Target="../media/image50.jpg"/></Relationships>
</file>

<file path=ppt/slides/_rels/slide9.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4.svg"/><Relationship Id="rId1" Type="http://schemas.openxmlformats.org/officeDocument/2006/relationships/slideLayout" Target="../slideLayouts/slideLayout3.xml"/><Relationship Id="rId6" Type="http://schemas.openxmlformats.org/officeDocument/2006/relationships/image" Target="../media/image47.jpeg"/><Relationship Id="rId5" Type="http://schemas.openxmlformats.org/officeDocument/2006/relationships/image" Target="../media/image45.svg"/><Relationship Id="rId4" Type="http://schemas.openxmlformats.org/officeDocument/2006/relationships/image" Target="../media/image3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C6C998C-6397-2517-60F0-6E865C728BF2}"/>
              </a:ext>
            </a:extLst>
          </p:cNvPr>
          <p:cNvSpPr>
            <a:spLocks noGrp="1"/>
          </p:cNvSpPr>
          <p:nvPr>
            <p:ph type="ctrTitle"/>
          </p:nvPr>
        </p:nvSpPr>
        <p:spPr>
          <a:xfrm>
            <a:off x="1524003" y="1477925"/>
            <a:ext cx="9144000" cy="1142564"/>
          </a:xfrm>
        </p:spPr>
        <p:txBody>
          <a:bodyPr>
            <a:normAutofit/>
          </a:bodyPr>
          <a:lstStyle/>
          <a:p>
            <a:r>
              <a:rPr lang="pl-PL" sz="6600" b="1" dirty="0"/>
              <a:t>Kluby Rozwoju Cyfrowego</a:t>
            </a:r>
          </a:p>
        </p:txBody>
      </p:sp>
      <p:sp>
        <p:nvSpPr>
          <p:cNvPr id="3" name="Podtytuł 2">
            <a:extLst>
              <a:ext uri="{FF2B5EF4-FFF2-40B4-BE49-F238E27FC236}">
                <a16:creationId xmlns:a16="http://schemas.microsoft.com/office/drawing/2014/main" id="{613B2E07-D0FA-211F-48F0-498F23E0BEDC}"/>
              </a:ext>
            </a:extLst>
          </p:cNvPr>
          <p:cNvSpPr>
            <a:spLocks noGrp="1"/>
          </p:cNvSpPr>
          <p:nvPr>
            <p:ph type="subTitle" idx="1"/>
          </p:nvPr>
        </p:nvSpPr>
        <p:spPr>
          <a:xfrm>
            <a:off x="-84416" y="3984488"/>
            <a:ext cx="9144000" cy="2272686"/>
          </a:xfrm>
        </p:spPr>
        <p:txBody>
          <a:bodyPr/>
          <a:lstStyle/>
          <a:p>
            <a:pPr algn="l"/>
            <a:r>
              <a:rPr lang="pl-PL" sz="2800" dirty="0"/>
              <a:t>Daniel Duda</a:t>
            </a:r>
          </a:p>
          <a:p>
            <a:pPr algn="l"/>
            <a:r>
              <a:rPr lang="pl-PL" sz="2800" dirty="0"/>
              <a:t>Dyrektor Biura Projektów Rozwoju Cyfrowego</a:t>
            </a:r>
          </a:p>
          <a:p>
            <a:pPr algn="l"/>
            <a:r>
              <a:rPr lang="pl-PL" sz="2800" dirty="0"/>
              <a:t>Centrum Projektów Polska Cyfrowa</a:t>
            </a:r>
          </a:p>
        </p:txBody>
      </p:sp>
      <mc:AlternateContent xmlns:mc="http://schemas.openxmlformats.org/markup-compatibility/2006" xmlns:p14="http://schemas.microsoft.com/office/powerpoint/2010/main">
        <mc:Choice Requires="p14">
          <p:contentPart p14:bwMode="auto" r:id="rId2">
            <p14:nvContentPartPr>
              <p14:cNvPr id="4" name="Pismo odręczne 3">
                <a:extLst>
                  <a:ext uri="{FF2B5EF4-FFF2-40B4-BE49-F238E27FC236}">
                    <a16:creationId xmlns:a16="http://schemas.microsoft.com/office/drawing/2014/main" id="{5283ED7A-1091-7569-FA02-AC063DE6A6E0}"/>
                  </a:ext>
                </a:extLst>
              </p14:cNvPr>
              <p14:cNvContentPartPr/>
              <p14:nvPr/>
            </p14:nvContentPartPr>
            <p14:xfrm>
              <a:off x="5140984" y="2985113"/>
              <a:ext cx="360" cy="360"/>
            </p14:xfrm>
          </p:contentPart>
        </mc:Choice>
        <mc:Fallback xmlns="">
          <p:pic>
            <p:nvPicPr>
              <p:cNvPr id="4" name="Pismo odręczne 3">
                <a:extLst>
                  <a:ext uri="{FF2B5EF4-FFF2-40B4-BE49-F238E27FC236}">
                    <a16:creationId xmlns:a16="http://schemas.microsoft.com/office/drawing/2014/main" id="{5283ED7A-1091-7569-FA02-AC063DE6A6E0}"/>
                  </a:ext>
                </a:extLst>
              </p:cNvPr>
              <p:cNvPicPr/>
              <p:nvPr/>
            </p:nvPicPr>
            <p:blipFill>
              <a:blip r:embed="rId3"/>
              <a:stretch>
                <a:fillRect/>
              </a:stretch>
            </p:blipFill>
            <p:spPr>
              <a:xfrm>
                <a:off x="5131984" y="297647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Pismo odręczne 4">
                <a:extLst>
                  <a:ext uri="{FF2B5EF4-FFF2-40B4-BE49-F238E27FC236}">
                    <a16:creationId xmlns:a16="http://schemas.microsoft.com/office/drawing/2014/main" id="{F7F8236C-8BFB-9E1B-B51B-F894908E1A28}"/>
                  </a:ext>
                </a:extLst>
              </p14:cNvPr>
              <p14:cNvContentPartPr/>
              <p14:nvPr/>
            </p14:nvContentPartPr>
            <p14:xfrm>
              <a:off x="2938504" y="2873153"/>
              <a:ext cx="360" cy="360"/>
            </p14:xfrm>
          </p:contentPart>
        </mc:Choice>
        <mc:Fallback xmlns="">
          <p:pic>
            <p:nvPicPr>
              <p:cNvPr id="5" name="Pismo odręczne 4">
                <a:extLst>
                  <a:ext uri="{FF2B5EF4-FFF2-40B4-BE49-F238E27FC236}">
                    <a16:creationId xmlns:a16="http://schemas.microsoft.com/office/drawing/2014/main" id="{F7F8236C-8BFB-9E1B-B51B-F894908E1A28}"/>
                  </a:ext>
                </a:extLst>
              </p:cNvPr>
              <p:cNvPicPr/>
              <p:nvPr/>
            </p:nvPicPr>
            <p:blipFill>
              <a:blip r:embed="rId3"/>
              <a:stretch>
                <a:fillRect/>
              </a:stretch>
            </p:blipFill>
            <p:spPr>
              <a:xfrm>
                <a:off x="2929864" y="286451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Pismo odręczne 5">
                <a:extLst>
                  <a:ext uri="{FF2B5EF4-FFF2-40B4-BE49-F238E27FC236}">
                    <a16:creationId xmlns:a16="http://schemas.microsoft.com/office/drawing/2014/main" id="{F2C1CB01-3218-8974-81AC-0C175CD9D71F}"/>
                  </a:ext>
                </a:extLst>
              </p14:cNvPr>
              <p14:cNvContentPartPr/>
              <p14:nvPr/>
            </p14:nvContentPartPr>
            <p14:xfrm>
              <a:off x="3144064" y="3004193"/>
              <a:ext cx="360" cy="360"/>
            </p14:xfrm>
          </p:contentPart>
        </mc:Choice>
        <mc:Fallback xmlns="">
          <p:pic>
            <p:nvPicPr>
              <p:cNvPr id="6" name="Pismo odręczne 5">
                <a:extLst>
                  <a:ext uri="{FF2B5EF4-FFF2-40B4-BE49-F238E27FC236}">
                    <a16:creationId xmlns:a16="http://schemas.microsoft.com/office/drawing/2014/main" id="{F2C1CB01-3218-8974-81AC-0C175CD9D71F}"/>
                  </a:ext>
                </a:extLst>
              </p:cNvPr>
              <p:cNvPicPr/>
              <p:nvPr/>
            </p:nvPicPr>
            <p:blipFill>
              <a:blip r:embed="rId3"/>
              <a:stretch>
                <a:fillRect/>
              </a:stretch>
            </p:blipFill>
            <p:spPr>
              <a:xfrm>
                <a:off x="3135064" y="2995553"/>
                <a:ext cx="18000" cy="18000"/>
              </a:xfrm>
              <a:prstGeom prst="rect">
                <a:avLst/>
              </a:prstGeom>
            </p:spPr>
          </p:pic>
        </mc:Fallback>
      </mc:AlternateContent>
      <p:grpSp>
        <p:nvGrpSpPr>
          <p:cNvPr id="9" name="Grupa 8">
            <a:extLst>
              <a:ext uri="{FF2B5EF4-FFF2-40B4-BE49-F238E27FC236}">
                <a16:creationId xmlns:a16="http://schemas.microsoft.com/office/drawing/2014/main" id="{1FE835C2-744A-E72E-1B04-F3EEEE25DC66}"/>
              </a:ext>
            </a:extLst>
          </p:cNvPr>
          <p:cNvGrpSpPr/>
          <p:nvPr/>
        </p:nvGrpSpPr>
        <p:grpSpPr>
          <a:xfrm>
            <a:off x="4487584" y="3405233"/>
            <a:ext cx="360" cy="360"/>
            <a:chOff x="4487584" y="3405233"/>
            <a:chExt cx="360" cy="360"/>
          </a:xfrm>
        </p:grpSpPr>
        <mc:AlternateContent xmlns:mc="http://schemas.openxmlformats.org/markup-compatibility/2006" xmlns:p14="http://schemas.microsoft.com/office/powerpoint/2010/main">
          <mc:Choice Requires="p14">
            <p:contentPart p14:bwMode="auto" r:id="rId6">
              <p14:nvContentPartPr>
                <p14:cNvPr id="7" name="Pismo odręczne 6">
                  <a:extLst>
                    <a:ext uri="{FF2B5EF4-FFF2-40B4-BE49-F238E27FC236}">
                      <a16:creationId xmlns:a16="http://schemas.microsoft.com/office/drawing/2014/main" id="{E2B836F5-3C60-9070-2EB4-568FCF442285}"/>
                    </a:ext>
                  </a:extLst>
                </p14:cNvPr>
                <p14:cNvContentPartPr/>
                <p14:nvPr/>
              </p14:nvContentPartPr>
              <p14:xfrm>
                <a:off x="4487584" y="3405233"/>
                <a:ext cx="360" cy="360"/>
              </p14:xfrm>
            </p:contentPart>
          </mc:Choice>
          <mc:Fallback xmlns="">
            <p:pic>
              <p:nvPicPr>
                <p:cNvPr id="7" name="Pismo odręczne 6">
                  <a:extLst>
                    <a:ext uri="{FF2B5EF4-FFF2-40B4-BE49-F238E27FC236}">
                      <a16:creationId xmlns:a16="http://schemas.microsoft.com/office/drawing/2014/main" id="{E2B836F5-3C60-9070-2EB4-568FCF442285}"/>
                    </a:ext>
                  </a:extLst>
                </p:cNvPr>
                <p:cNvPicPr/>
                <p:nvPr/>
              </p:nvPicPr>
              <p:blipFill>
                <a:blip r:embed="rId3"/>
                <a:stretch>
                  <a:fillRect/>
                </a:stretch>
              </p:blipFill>
              <p:spPr>
                <a:xfrm>
                  <a:off x="4478944" y="339659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Pismo odręczne 7">
                  <a:extLst>
                    <a:ext uri="{FF2B5EF4-FFF2-40B4-BE49-F238E27FC236}">
                      <a16:creationId xmlns:a16="http://schemas.microsoft.com/office/drawing/2014/main" id="{87F8FAE0-DAD9-0F43-4F34-C64217B55EAE}"/>
                    </a:ext>
                  </a:extLst>
                </p14:cNvPr>
                <p14:cNvContentPartPr/>
                <p14:nvPr/>
              </p14:nvContentPartPr>
              <p14:xfrm>
                <a:off x="4487584" y="3405233"/>
                <a:ext cx="360" cy="360"/>
              </p14:xfrm>
            </p:contentPart>
          </mc:Choice>
          <mc:Fallback xmlns="">
            <p:pic>
              <p:nvPicPr>
                <p:cNvPr id="8" name="Pismo odręczne 7">
                  <a:extLst>
                    <a:ext uri="{FF2B5EF4-FFF2-40B4-BE49-F238E27FC236}">
                      <a16:creationId xmlns:a16="http://schemas.microsoft.com/office/drawing/2014/main" id="{87F8FAE0-DAD9-0F43-4F34-C64217B55EAE}"/>
                    </a:ext>
                  </a:extLst>
                </p:cNvPr>
                <p:cNvPicPr/>
                <p:nvPr/>
              </p:nvPicPr>
              <p:blipFill>
                <a:blip r:embed="rId3"/>
                <a:stretch>
                  <a:fillRect/>
                </a:stretch>
              </p:blipFill>
              <p:spPr>
                <a:xfrm>
                  <a:off x="4478944" y="3396593"/>
                  <a:ext cx="18000" cy="18000"/>
                </a:xfrm>
                <a:prstGeom prst="rect">
                  <a:avLst/>
                </a:prstGeom>
              </p:spPr>
            </p:pic>
          </mc:Fallback>
        </mc:AlternateContent>
      </p:grpSp>
    </p:spTree>
    <p:extLst>
      <p:ext uri="{BB962C8B-B14F-4D97-AF65-F5344CB8AC3E}">
        <p14:creationId xmlns:p14="http://schemas.microsoft.com/office/powerpoint/2010/main" val="7418681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D359A24-1401-CAE0-C1F7-9B8A8AF307D1}"/>
              </a:ext>
            </a:extLst>
          </p:cNvPr>
          <p:cNvSpPr>
            <a:spLocks noGrp="1"/>
          </p:cNvSpPr>
          <p:nvPr>
            <p:ph type="ctrTitle"/>
          </p:nvPr>
        </p:nvSpPr>
        <p:spPr/>
        <p:txBody>
          <a:bodyPr/>
          <a:lstStyle/>
          <a:p>
            <a:r>
              <a:rPr lang="pl-PL" dirty="0"/>
              <a:t>Dziękuję za uwagę</a:t>
            </a:r>
          </a:p>
        </p:txBody>
      </p:sp>
    </p:spTree>
    <p:extLst>
      <p:ext uri="{BB962C8B-B14F-4D97-AF65-F5344CB8AC3E}">
        <p14:creationId xmlns:p14="http://schemas.microsoft.com/office/powerpoint/2010/main" val="41419980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322686-7FF8-6B19-3EA9-780A7C4055A1}"/>
            </a:ext>
          </a:extLst>
        </p:cNvPr>
        <p:cNvGrpSpPr/>
        <p:nvPr/>
      </p:nvGrpSpPr>
      <p:grpSpPr>
        <a:xfrm>
          <a:off x="0" y="0"/>
          <a:ext cx="0" cy="0"/>
          <a:chOff x="0" y="0"/>
          <a:chExt cx="0" cy="0"/>
        </a:xfrm>
      </p:grpSpPr>
      <p:sp>
        <p:nvSpPr>
          <p:cNvPr id="3" name="Tytuł 2">
            <a:extLst>
              <a:ext uri="{FF2B5EF4-FFF2-40B4-BE49-F238E27FC236}">
                <a16:creationId xmlns:a16="http://schemas.microsoft.com/office/drawing/2014/main" id="{27B27C33-218F-DE88-5CB3-4DED5FE16B7C}"/>
              </a:ext>
            </a:extLst>
          </p:cNvPr>
          <p:cNvSpPr>
            <a:spLocks noGrp="1"/>
          </p:cNvSpPr>
          <p:nvPr>
            <p:ph type="title"/>
          </p:nvPr>
        </p:nvSpPr>
        <p:spPr/>
        <p:txBody>
          <a:bodyPr>
            <a:normAutofit fontScale="90000"/>
          </a:bodyPr>
          <a:lstStyle/>
          <a:p>
            <a:r>
              <a:rPr lang="pl-PL" dirty="0"/>
              <a:t>Idea Klubów Rozwoju Cyfrowego</a:t>
            </a:r>
          </a:p>
        </p:txBody>
      </p:sp>
      <p:pic>
        <p:nvPicPr>
          <p:cNvPr id="11" name="Symbol zastępczy zawartości 10" descr="Pracuj z domu Wi-Fi z wypełnieniem pełnym">
            <a:extLst>
              <a:ext uri="{FF2B5EF4-FFF2-40B4-BE49-F238E27FC236}">
                <a16:creationId xmlns:a16="http://schemas.microsoft.com/office/drawing/2014/main" id="{24F44BE1-2C44-E2FC-A0BE-17853B5FDDB8}"/>
              </a:ext>
            </a:extLst>
          </p:cNvPr>
          <p:cNvPicPr>
            <a:picLocks noGrp="1" noChangeAspect="1"/>
          </p:cNvPicPr>
          <p:nvPr>
            <p:ph idx="4294967295"/>
          </p:nvPr>
        </p:nvPicPr>
        <p:blipFill>
          <a:blip>
            <a:extLst>
              <a:ext uri="{96DAC541-7B7A-43D3-8B79-37D633B846F1}">
                <asvg:svgBlip xmlns:asvg="http://schemas.microsoft.com/office/drawing/2016/SVG/main" r:embed="rId3"/>
              </a:ext>
            </a:extLst>
          </a:blip>
          <a:stretch>
            <a:fillRect/>
          </a:stretch>
        </p:blipFill>
        <p:spPr/>
      </p:pic>
      <p:sp>
        <p:nvSpPr>
          <p:cNvPr id="5" name="Symbol zastępczy zawartości 2">
            <a:extLst>
              <a:ext uri="{FF2B5EF4-FFF2-40B4-BE49-F238E27FC236}">
                <a16:creationId xmlns:a16="http://schemas.microsoft.com/office/drawing/2014/main" id="{D79B7ADA-D88E-6CCB-554D-2D76170A20E8}"/>
              </a:ext>
            </a:extLst>
          </p:cNvPr>
          <p:cNvSpPr txBox="1">
            <a:spLocks/>
          </p:cNvSpPr>
          <p:nvPr/>
        </p:nvSpPr>
        <p:spPr>
          <a:xfrm>
            <a:off x="374886" y="1543887"/>
            <a:ext cx="11724381" cy="4248636"/>
          </a:xfrm>
          <a:prstGeom prst="rect">
            <a:avLst/>
          </a:prstGeom>
        </p:spPr>
        <p:txBody>
          <a:bodyPr/>
          <a:lst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pl-PL"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pl-PL"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pl-PL"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pl-PL"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pl-PL"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600"/>
              </a:spcBef>
              <a:buFont typeface="Wingdings" panose="05000000000000000000" pitchFamily="2" charset="2"/>
              <a:buChar char="§"/>
            </a:pPr>
            <a:r>
              <a:rPr lang="pl-PL" sz="2400" dirty="0">
                <a:solidFill>
                  <a:schemeClr val="tx1"/>
                </a:solidFill>
              </a:rPr>
              <a:t>Rosnący odsetek </a:t>
            </a:r>
            <a:r>
              <a:rPr lang="pl-PL" sz="2400" b="1" dirty="0">
                <a:solidFill>
                  <a:schemeClr val="tx1"/>
                </a:solidFill>
              </a:rPr>
              <a:t>gospodarstw domowych posiadających </a:t>
            </a:r>
            <a:br>
              <a:rPr lang="pl-PL" sz="2400" b="1" dirty="0">
                <a:solidFill>
                  <a:schemeClr val="tx1"/>
                </a:solidFill>
              </a:rPr>
            </a:br>
            <a:r>
              <a:rPr lang="pl-PL" sz="2400" b="1" dirty="0">
                <a:solidFill>
                  <a:schemeClr val="tx1"/>
                </a:solidFill>
              </a:rPr>
              <a:t>lub będących w zasięgu </a:t>
            </a:r>
            <a:r>
              <a:rPr lang="pl-PL" sz="2400" b="1" dirty="0" err="1">
                <a:solidFill>
                  <a:schemeClr val="tx1"/>
                </a:solidFill>
              </a:rPr>
              <a:t>internetu</a:t>
            </a:r>
            <a:r>
              <a:rPr lang="pl-PL" sz="2400" b="1" dirty="0">
                <a:solidFill>
                  <a:schemeClr val="tx1"/>
                </a:solidFill>
              </a:rPr>
              <a:t> szerokopasmowego</a:t>
            </a:r>
            <a:r>
              <a:rPr lang="pl-PL" sz="2400" dirty="0">
                <a:solidFill>
                  <a:schemeClr val="tx1"/>
                </a:solidFill>
              </a:rPr>
              <a:t>;</a:t>
            </a:r>
          </a:p>
          <a:p>
            <a:pPr>
              <a:lnSpc>
                <a:spcPct val="150000"/>
              </a:lnSpc>
              <a:spcBef>
                <a:spcPts val="600"/>
              </a:spcBef>
              <a:buFont typeface="Wingdings" panose="05000000000000000000" pitchFamily="2" charset="2"/>
              <a:buChar char="§"/>
            </a:pPr>
            <a:r>
              <a:rPr lang="pl-PL" sz="2400" dirty="0">
                <a:solidFill>
                  <a:schemeClr val="tx1"/>
                </a:solidFill>
              </a:rPr>
              <a:t>Rozwój </a:t>
            </a:r>
            <a:r>
              <a:rPr lang="pl-PL" sz="2400" b="1" dirty="0">
                <a:solidFill>
                  <a:schemeClr val="tx1"/>
                </a:solidFill>
              </a:rPr>
              <a:t>e-usług</a:t>
            </a:r>
            <a:r>
              <a:rPr lang="pl-PL" sz="2400" dirty="0">
                <a:solidFill>
                  <a:schemeClr val="tx1"/>
                </a:solidFill>
              </a:rPr>
              <a:t>, w tym </a:t>
            </a:r>
            <a:r>
              <a:rPr lang="pl-PL" sz="2400" b="1" dirty="0">
                <a:solidFill>
                  <a:schemeClr val="tx1"/>
                </a:solidFill>
              </a:rPr>
              <a:t>e-administracji państwowej</a:t>
            </a:r>
            <a:r>
              <a:rPr lang="pl-PL" sz="2400" dirty="0">
                <a:solidFill>
                  <a:schemeClr val="tx1"/>
                </a:solidFill>
              </a:rPr>
              <a:t>;</a:t>
            </a:r>
          </a:p>
          <a:p>
            <a:pPr>
              <a:lnSpc>
                <a:spcPct val="150000"/>
              </a:lnSpc>
              <a:spcBef>
                <a:spcPts val="600"/>
              </a:spcBef>
              <a:buFont typeface="Wingdings" panose="05000000000000000000" pitchFamily="2" charset="2"/>
              <a:buChar char="§"/>
            </a:pPr>
            <a:r>
              <a:rPr lang="pl-PL" sz="2400" dirty="0">
                <a:solidFill>
                  <a:schemeClr val="tx1"/>
                </a:solidFill>
              </a:rPr>
              <a:t>Zagrożenia płynące z </a:t>
            </a:r>
            <a:r>
              <a:rPr lang="pl-PL" sz="2400" b="1" dirty="0">
                <a:solidFill>
                  <a:schemeClr val="tx1"/>
                </a:solidFill>
              </a:rPr>
              <a:t>nieumiejętnego korzystania </a:t>
            </a:r>
            <a:br>
              <a:rPr lang="pl-PL" sz="2400" b="1" dirty="0">
                <a:solidFill>
                  <a:schemeClr val="tx1"/>
                </a:solidFill>
              </a:rPr>
            </a:br>
            <a:r>
              <a:rPr lang="pl-PL" sz="2400" b="1" dirty="0">
                <a:solidFill>
                  <a:schemeClr val="tx1"/>
                </a:solidFill>
              </a:rPr>
              <a:t>z </a:t>
            </a:r>
            <a:r>
              <a:rPr lang="pl-PL" sz="2400" b="1" dirty="0" err="1">
                <a:solidFill>
                  <a:schemeClr val="tx1"/>
                </a:solidFill>
              </a:rPr>
              <a:t>internetu</a:t>
            </a:r>
            <a:r>
              <a:rPr lang="pl-PL" sz="2400" b="1" dirty="0">
                <a:solidFill>
                  <a:schemeClr val="tx1"/>
                </a:solidFill>
              </a:rPr>
              <a:t> </a:t>
            </a:r>
            <a:r>
              <a:rPr lang="pl-PL" sz="2400" dirty="0">
                <a:solidFill>
                  <a:schemeClr val="tx1"/>
                </a:solidFill>
              </a:rPr>
              <a:t>(</a:t>
            </a:r>
            <a:r>
              <a:rPr lang="pl-PL" sz="2400" b="1" dirty="0">
                <a:solidFill>
                  <a:schemeClr val="tx1"/>
                </a:solidFill>
              </a:rPr>
              <a:t>oszustwa finansowe</a:t>
            </a:r>
            <a:r>
              <a:rPr lang="pl-PL" sz="2400" dirty="0">
                <a:solidFill>
                  <a:schemeClr val="tx1"/>
                </a:solidFill>
              </a:rPr>
              <a:t>, </a:t>
            </a:r>
            <a:r>
              <a:rPr lang="pl-PL" sz="2400" b="1" dirty="0">
                <a:solidFill>
                  <a:schemeClr val="tx1"/>
                </a:solidFill>
              </a:rPr>
              <a:t>niesprawdzone</a:t>
            </a:r>
            <a:r>
              <a:rPr lang="pl-PL" sz="2400" dirty="0">
                <a:solidFill>
                  <a:schemeClr val="tx1"/>
                </a:solidFill>
              </a:rPr>
              <a:t> </a:t>
            </a:r>
            <a:r>
              <a:rPr lang="pl-PL" sz="2400" b="1" dirty="0">
                <a:solidFill>
                  <a:schemeClr val="tx1"/>
                </a:solidFill>
              </a:rPr>
              <a:t>informacje</a:t>
            </a:r>
            <a:r>
              <a:rPr lang="pl-PL" sz="2400" dirty="0">
                <a:solidFill>
                  <a:schemeClr val="tx1"/>
                </a:solidFill>
              </a:rPr>
              <a:t>);</a:t>
            </a:r>
          </a:p>
          <a:p>
            <a:pPr>
              <a:lnSpc>
                <a:spcPct val="150000"/>
              </a:lnSpc>
              <a:spcBef>
                <a:spcPts val="600"/>
              </a:spcBef>
              <a:buFont typeface="Wingdings" panose="05000000000000000000" pitchFamily="2" charset="2"/>
              <a:buChar char="§"/>
            </a:pPr>
            <a:r>
              <a:rPr lang="pl-PL" sz="2400" dirty="0">
                <a:solidFill>
                  <a:schemeClr val="tx1"/>
                </a:solidFill>
              </a:rPr>
              <a:t>Braki w zakresie </a:t>
            </a:r>
            <a:r>
              <a:rPr lang="pl-PL" sz="2400" b="1" dirty="0" err="1">
                <a:solidFill>
                  <a:schemeClr val="tx1"/>
                </a:solidFill>
              </a:rPr>
              <a:t>cyberhigieny</a:t>
            </a:r>
            <a:r>
              <a:rPr lang="pl-PL" sz="2400" dirty="0">
                <a:solidFill>
                  <a:schemeClr val="tx1"/>
                </a:solidFill>
              </a:rPr>
              <a:t>;</a:t>
            </a:r>
          </a:p>
          <a:p>
            <a:pPr>
              <a:lnSpc>
                <a:spcPct val="150000"/>
              </a:lnSpc>
              <a:spcBef>
                <a:spcPts val="600"/>
              </a:spcBef>
              <a:buFont typeface="Wingdings" panose="05000000000000000000" pitchFamily="2" charset="2"/>
              <a:buChar char="§"/>
            </a:pPr>
            <a:r>
              <a:rPr lang="pl-PL" sz="2400" dirty="0">
                <a:solidFill>
                  <a:schemeClr val="tx1"/>
                </a:solidFill>
              </a:rPr>
              <a:t>Statystyki – </a:t>
            </a:r>
            <a:r>
              <a:rPr lang="pl-PL" sz="2400" b="1" dirty="0">
                <a:solidFill>
                  <a:schemeClr val="tx1"/>
                </a:solidFill>
              </a:rPr>
              <a:t>50% Polaków </a:t>
            </a:r>
            <a:r>
              <a:rPr lang="pl-PL" sz="2400" dirty="0">
                <a:solidFill>
                  <a:schemeClr val="tx1"/>
                </a:solidFill>
              </a:rPr>
              <a:t>posiada co najmniej </a:t>
            </a:r>
            <a:r>
              <a:rPr lang="pl-PL" sz="2400" b="1" dirty="0">
                <a:solidFill>
                  <a:schemeClr val="tx1"/>
                </a:solidFill>
              </a:rPr>
              <a:t>podstawowe kompetencje cyfrowe</a:t>
            </a:r>
            <a:r>
              <a:rPr lang="pl-PL" sz="2400" dirty="0">
                <a:solidFill>
                  <a:schemeClr val="tx1"/>
                </a:solidFill>
              </a:rPr>
              <a:t>.</a:t>
            </a:r>
          </a:p>
          <a:p>
            <a:pPr>
              <a:lnSpc>
                <a:spcPct val="150000"/>
              </a:lnSpc>
              <a:spcBef>
                <a:spcPts val="600"/>
              </a:spcBef>
            </a:pPr>
            <a:endParaRPr lang="pl-PL" sz="2400" dirty="0">
              <a:solidFill>
                <a:schemeClr val="tx1"/>
              </a:solidFill>
            </a:endParaRPr>
          </a:p>
        </p:txBody>
      </p:sp>
      <p:sp>
        <p:nvSpPr>
          <p:cNvPr id="7" name="Prostokąt 6">
            <a:extLst>
              <a:ext uri="{FF2B5EF4-FFF2-40B4-BE49-F238E27FC236}">
                <a16:creationId xmlns:a16="http://schemas.microsoft.com/office/drawing/2014/main" id="{9191B169-E557-C7F8-C32B-9BA87C1A5279}"/>
              </a:ext>
            </a:extLst>
          </p:cNvPr>
          <p:cNvSpPr/>
          <p:nvPr/>
        </p:nvSpPr>
        <p:spPr>
          <a:xfrm>
            <a:off x="179250" y="3537825"/>
            <a:ext cx="432000" cy="432000"/>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dirty="0"/>
          </a:p>
        </p:txBody>
      </p:sp>
      <p:grpSp>
        <p:nvGrpSpPr>
          <p:cNvPr id="17" name="Grupa 16">
            <a:extLst>
              <a:ext uri="{FF2B5EF4-FFF2-40B4-BE49-F238E27FC236}">
                <a16:creationId xmlns:a16="http://schemas.microsoft.com/office/drawing/2014/main" id="{61BA9850-2566-2A18-EB32-E610EBC4B676}"/>
              </a:ext>
            </a:extLst>
          </p:cNvPr>
          <p:cNvGrpSpPr/>
          <p:nvPr/>
        </p:nvGrpSpPr>
        <p:grpSpPr>
          <a:xfrm>
            <a:off x="177897" y="1710036"/>
            <a:ext cx="432863" cy="433096"/>
            <a:chOff x="158886" y="1788793"/>
            <a:chExt cx="432863" cy="433096"/>
          </a:xfrm>
        </p:grpSpPr>
        <p:sp>
          <p:nvSpPr>
            <p:cNvPr id="4" name="Prostokąt 3">
              <a:extLst>
                <a:ext uri="{FF2B5EF4-FFF2-40B4-BE49-F238E27FC236}">
                  <a16:creationId xmlns:a16="http://schemas.microsoft.com/office/drawing/2014/main" id="{B5E57AC3-5A38-312A-652F-BB17B0748D29}"/>
                </a:ext>
              </a:extLst>
            </p:cNvPr>
            <p:cNvSpPr/>
            <p:nvPr/>
          </p:nvSpPr>
          <p:spPr>
            <a:xfrm>
              <a:off x="158886" y="1788793"/>
              <a:ext cx="432000" cy="432000"/>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13" name="Grafika 12" descr="Internet z wypełnieniem pełnym">
              <a:extLst>
                <a:ext uri="{FF2B5EF4-FFF2-40B4-BE49-F238E27FC236}">
                  <a16:creationId xmlns:a16="http://schemas.microsoft.com/office/drawing/2014/main" id="{091A09BF-D935-842C-4D3E-36A62EE0799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59749" y="1789889"/>
              <a:ext cx="432000" cy="432000"/>
            </a:xfrm>
            <a:prstGeom prst="rect">
              <a:avLst/>
            </a:prstGeom>
          </p:spPr>
        </p:pic>
      </p:grpSp>
      <p:grpSp>
        <p:nvGrpSpPr>
          <p:cNvPr id="16" name="Grupa 15">
            <a:extLst>
              <a:ext uri="{FF2B5EF4-FFF2-40B4-BE49-F238E27FC236}">
                <a16:creationId xmlns:a16="http://schemas.microsoft.com/office/drawing/2014/main" id="{D7484E0E-7845-27A8-902F-43B75776DE99}"/>
              </a:ext>
            </a:extLst>
          </p:cNvPr>
          <p:cNvGrpSpPr/>
          <p:nvPr/>
        </p:nvGrpSpPr>
        <p:grpSpPr>
          <a:xfrm>
            <a:off x="173988" y="2863375"/>
            <a:ext cx="432000" cy="432000"/>
            <a:chOff x="158886" y="2953173"/>
            <a:chExt cx="432000" cy="432000"/>
          </a:xfrm>
        </p:grpSpPr>
        <p:sp>
          <p:nvSpPr>
            <p:cNvPr id="6" name="Prostokąt 5">
              <a:extLst>
                <a:ext uri="{FF2B5EF4-FFF2-40B4-BE49-F238E27FC236}">
                  <a16:creationId xmlns:a16="http://schemas.microsoft.com/office/drawing/2014/main" id="{200B9816-C13A-D1DB-020C-B47CA47AE2F0}"/>
                </a:ext>
              </a:extLst>
            </p:cNvPr>
            <p:cNvSpPr/>
            <p:nvPr/>
          </p:nvSpPr>
          <p:spPr>
            <a:xfrm>
              <a:off x="158886" y="2953173"/>
              <a:ext cx="432000" cy="432000"/>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5" name="Grafika 14" descr="Sieć społecznościowa z wypełnieniem pełnym">
              <a:extLst>
                <a:ext uri="{FF2B5EF4-FFF2-40B4-BE49-F238E27FC236}">
                  <a16:creationId xmlns:a16="http://schemas.microsoft.com/office/drawing/2014/main" id="{639058D8-AC3A-2079-0115-B3A317169E3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58886" y="2953173"/>
              <a:ext cx="432000" cy="432000"/>
            </a:xfrm>
            <a:prstGeom prst="rect">
              <a:avLst/>
            </a:prstGeom>
          </p:spPr>
        </p:pic>
      </p:grpSp>
      <p:grpSp>
        <p:nvGrpSpPr>
          <p:cNvPr id="20" name="Grupa 19">
            <a:extLst>
              <a:ext uri="{FF2B5EF4-FFF2-40B4-BE49-F238E27FC236}">
                <a16:creationId xmlns:a16="http://schemas.microsoft.com/office/drawing/2014/main" id="{C462B372-4E31-4E96-38DF-67DC955D982F}"/>
              </a:ext>
            </a:extLst>
          </p:cNvPr>
          <p:cNvGrpSpPr/>
          <p:nvPr/>
        </p:nvGrpSpPr>
        <p:grpSpPr>
          <a:xfrm>
            <a:off x="179200" y="5304793"/>
            <a:ext cx="439551" cy="435014"/>
            <a:chOff x="158886" y="5357509"/>
            <a:chExt cx="439551" cy="435014"/>
          </a:xfrm>
        </p:grpSpPr>
        <p:sp>
          <p:nvSpPr>
            <p:cNvPr id="9" name="Prostokąt 8">
              <a:extLst>
                <a:ext uri="{FF2B5EF4-FFF2-40B4-BE49-F238E27FC236}">
                  <a16:creationId xmlns:a16="http://schemas.microsoft.com/office/drawing/2014/main" id="{87A5B09B-622E-DAC3-6061-5C756D62BDD6}"/>
                </a:ext>
              </a:extLst>
            </p:cNvPr>
            <p:cNvSpPr/>
            <p:nvPr/>
          </p:nvSpPr>
          <p:spPr>
            <a:xfrm>
              <a:off x="158886" y="5360523"/>
              <a:ext cx="432000" cy="432000"/>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9" name="Grafika 18" descr="Osoba z pomysłem z wypełnieniem pełnym">
              <a:extLst>
                <a:ext uri="{FF2B5EF4-FFF2-40B4-BE49-F238E27FC236}">
                  <a16:creationId xmlns:a16="http://schemas.microsoft.com/office/drawing/2014/main" id="{82537990-3418-76B9-3DB9-3CB40423F7FE}"/>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66437" y="5357509"/>
              <a:ext cx="432000" cy="432000"/>
            </a:xfrm>
            <a:prstGeom prst="rect">
              <a:avLst/>
            </a:prstGeom>
          </p:spPr>
        </p:pic>
      </p:grpSp>
      <p:pic>
        <p:nvPicPr>
          <p:cNvPr id="22" name="Grafika 21" descr="Komentarz — złamane serce z wypełnieniem pełnym">
            <a:extLst>
              <a:ext uri="{FF2B5EF4-FFF2-40B4-BE49-F238E27FC236}">
                <a16:creationId xmlns:a16="http://schemas.microsoft.com/office/drawing/2014/main" id="{1711A794-A085-C3DD-490E-4C285ABA66D8}"/>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73988" y="3558974"/>
            <a:ext cx="432000" cy="410851"/>
          </a:xfrm>
          <a:prstGeom prst="rect">
            <a:avLst/>
          </a:prstGeom>
        </p:spPr>
      </p:pic>
      <p:grpSp>
        <p:nvGrpSpPr>
          <p:cNvPr id="25" name="Grupa 24">
            <a:extLst>
              <a:ext uri="{FF2B5EF4-FFF2-40B4-BE49-F238E27FC236}">
                <a16:creationId xmlns:a16="http://schemas.microsoft.com/office/drawing/2014/main" id="{C184646B-2D67-BD61-B981-64D37BD4796C}"/>
              </a:ext>
            </a:extLst>
          </p:cNvPr>
          <p:cNvGrpSpPr/>
          <p:nvPr/>
        </p:nvGrpSpPr>
        <p:grpSpPr>
          <a:xfrm>
            <a:off x="175425" y="4683059"/>
            <a:ext cx="439551" cy="437745"/>
            <a:chOff x="158886" y="4733238"/>
            <a:chExt cx="439551" cy="437745"/>
          </a:xfrm>
        </p:grpSpPr>
        <p:sp>
          <p:nvSpPr>
            <p:cNvPr id="8" name="Prostokąt 7">
              <a:extLst>
                <a:ext uri="{FF2B5EF4-FFF2-40B4-BE49-F238E27FC236}">
                  <a16:creationId xmlns:a16="http://schemas.microsoft.com/office/drawing/2014/main" id="{2A27FD78-F3A7-ED71-0FBC-C77F3F6E2C38}"/>
                </a:ext>
              </a:extLst>
            </p:cNvPr>
            <p:cNvSpPr/>
            <p:nvPr/>
          </p:nvSpPr>
          <p:spPr>
            <a:xfrm>
              <a:off x="158886" y="4738983"/>
              <a:ext cx="432000" cy="432000"/>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24" name="Grafika 23" descr="Gniewna twarz z wypełnieniem z wypełnieniem pełnym">
              <a:extLst>
                <a:ext uri="{FF2B5EF4-FFF2-40B4-BE49-F238E27FC236}">
                  <a16:creationId xmlns:a16="http://schemas.microsoft.com/office/drawing/2014/main" id="{102011A5-02B9-23B6-1E72-6E173B8B1A7E}"/>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66437" y="4733238"/>
              <a:ext cx="432000" cy="432000"/>
            </a:xfrm>
            <a:prstGeom prst="rect">
              <a:avLst/>
            </a:prstGeom>
          </p:spPr>
        </p:pic>
      </p:grpSp>
      <p:pic>
        <p:nvPicPr>
          <p:cNvPr id="27" name="Obraz 26" descr="Obraz zawierający Ludzka twarz, osoba, ubrania, kanapa&#10;&#10;Zawartość wygenerowana przez AI może być niepoprawna.">
            <a:extLst>
              <a:ext uri="{FF2B5EF4-FFF2-40B4-BE49-F238E27FC236}">
                <a16:creationId xmlns:a16="http://schemas.microsoft.com/office/drawing/2014/main" id="{9DEA2093-8D7A-6CD4-F96E-5E57C57FBCD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76873" y="995736"/>
            <a:ext cx="4422875" cy="2948583"/>
          </a:xfrm>
          <a:prstGeom prst="rect">
            <a:avLst/>
          </a:prstGeom>
          <a:ln>
            <a:noFill/>
          </a:ln>
          <a:effectLst>
            <a:softEdge rad="112500"/>
          </a:effectLst>
        </p:spPr>
      </p:pic>
    </p:spTree>
    <p:extLst>
      <p:ext uri="{BB962C8B-B14F-4D97-AF65-F5344CB8AC3E}">
        <p14:creationId xmlns:p14="http://schemas.microsoft.com/office/powerpoint/2010/main" val="21124971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B719FB-65B4-9855-5C0D-88387E37B73B}"/>
            </a:ext>
          </a:extLst>
        </p:cNvPr>
        <p:cNvGrpSpPr/>
        <p:nvPr/>
      </p:nvGrpSpPr>
      <p:grpSpPr>
        <a:xfrm>
          <a:off x="0" y="0"/>
          <a:ext cx="0" cy="0"/>
          <a:chOff x="0" y="0"/>
          <a:chExt cx="0" cy="0"/>
        </a:xfrm>
      </p:grpSpPr>
      <p:pic>
        <p:nvPicPr>
          <p:cNvPr id="13" name="Symbol zastępczy zawartości 12" descr="Świątynia grecka z wypełnieniem pełnym">
            <a:extLst>
              <a:ext uri="{FF2B5EF4-FFF2-40B4-BE49-F238E27FC236}">
                <a16:creationId xmlns:a16="http://schemas.microsoft.com/office/drawing/2014/main" id="{BD71DA95-15B2-20EF-6CD7-D4417740169B}"/>
              </a:ext>
            </a:extLst>
          </p:cNvPr>
          <p:cNvPicPr>
            <a:picLocks noGrp="1" noChangeAspect="1"/>
          </p:cNvPicPr>
          <p:nvPr>
            <p:ph idx="4294967295"/>
          </p:nvPr>
        </p:nvPicPr>
        <p:blipFill>
          <a:blip>
            <a:extLst>
              <a:ext uri="{96DAC541-7B7A-43D3-8B79-37D633B846F1}">
                <asvg:svgBlip xmlns:asvg="http://schemas.microsoft.com/office/drawing/2016/SVG/main" r:embed="rId2"/>
              </a:ext>
            </a:extLst>
          </a:blip>
          <a:stretch>
            <a:fillRect/>
          </a:stretch>
        </p:blipFill>
        <p:spPr/>
      </p:pic>
      <p:grpSp>
        <p:nvGrpSpPr>
          <p:cNvPr id="3" name="Grupa 2">
            <a:extLst>
              <a:ext uri="{FF2B5EF4-FFF2-40B4-BE49-F238E27FC236}">
                <a16:creationId xmlns:a16="http://schemas.microsoft.com/office/drawing/2014/main" id="{04696B11-BE78-457C-70A2-596103CB97F7}"/>
              </a:ext>
            </a:extLst>
          </p:cNvPr>
          <p:cNvGrpSpPr/>
          <p:nvPr/>
        </p:nvGrpSpPr>
        <p:grpSpPr>
          <a:xfrm>
            <a:off x="158886" y="1543887"/>
            <a:ext cx="11940381" cy="4248636"/>
            <a:chOff x="158886" y="2203887"/>
            <a:chExt cx="11940381" cy="4248636"/>
          </a:xfrm>
        </p:grpSpPr>
        <p:sp>
          <p:nvSpPr>
            <p:cNvPr id="6" name="Symbol zastępczy zawartości 2">
              <a:extLst>
                <a:ext uri="{FF2B5EF4-FFF2-40B4-BE49-F238E27FC236}">
                  <a16:creationId xmlns:a16="http://schemas.microsoft.com/office/drawing/2014/main" id="{A15C9D4D-AAC4-B885-ED5C-0F7A824E15EE}"/>
                </a:ext>
              </a:extLst>
            </p:cNvPr>
            <p:cNvSpPr txBox="1">
              <a:spLocks/>
            </p:cNvSpPr>
            <p:nvPr/>
          </p:nvSpPr>
          <p:spPr>
            <a:xfrm>
              <a:off x="374886" y="2203887"/>
              <a:ext cx="11724381" cy="4248636"/>
            </a:xfrm>
            <a:prstGeom prst="rect">
              <a:avLst/>
            </a:prstGeom>
          </p:spPr>
          <p:txBody>
            <a:bodyPr/>
            <a:lst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pl-PL"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pl-PL"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pl-PL"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pl-PL"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pl-PL"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600"/>
                </a:spcBef>
                <a:buFont typeface="Wingdings" panose="05000000000000000000" pitchFamily="2" charset="2"/>
                <a:buChar char="§"/>
              </a:pPr>
              <a:r>
                <a:rPr lang="pl-PL" sz="2400" dirty="0">
                  <a:solidFill>
                    <a:schemeClr val="tx1"/>
                  </a:solidFill>
                </a:rPr>
                <a:t>Powstają na bazie </a:t>
              </a:r>
              <a:r>
                <a:rPr lang="pl-PL" sz="2400" b="1" dirty="0">
                  <a:solidFill>
                    <a:schemeClr val="tx1"/>
                  </a:solidFill>
                </a:rPr>
                <a:t>istniejących już w gminach instytucjach </a:t>
              </a:r>
              <a:br>
                <a:rPr lang="pl-PL" sz="2400" dirty="0">
                  <a:solidFill>
                    <a:schemeClr val="tx1"/>
                  </a:solidFill>
                </a:rPr>
              </a:br>
              <a:r>
                <a:rPr lang="pl-PL" sz="2400" dirty="0">
                  <a:solidFill>
                    <a:schemeClr val="tx1"/>
                  </a:solidFill>
                </a:rPr>
                <a:t>(np. biblioteka, świetlica, gminny ośrodek kultury);</a:t>
              </a:r>
            </a:p>
            <a:p>
              <a:pPr>
                <a:lnSpc>
                  <a:spcPct val="150000"/>
                </a:lnSpc>
                <a:spcBef>
                  <a:spcPts val="600"/>
                </a:spcBef>
                <a:buFont typeface="Wingdings" panose="05000000000000000000" pitchFamily="2" charset="2"/>
                <a:buChar char="§"/>
              </a:pPr>
              <a:r>
                <a:rPr lang="pl-PL" sz="2400" b="1" dirty="0">
                  <a:solidFill>
                    <a:schemeClr val="tx1"/>
                  </a:solidFill>
                </a:rPr>
                <a:t>Szkolenia</a:t>
              </a:r>
              <a:r>
                <a:rPr lang="pl-PL" sz="2400" dirty="0">
                  <a:solidFill>
                    <a:schemeClr val="tx1"/>
                  </a:solidFill>
                </a:rPr>
                <a:t> i doraźna </a:t>
              </a:r>
              <a:r>
                <a:rPr lang="pl-PL" sz="2400" b="1" dirty="0">
                  <a:solidFill>
                    <a:schemeClr val="tx1"/>
                  </a:solidFill>
                </a:rPr>
                <a:t>pomoc cyfrowa </a:t>
              </a:r>
              <a:r>
                <a:rPr lang="pl-PL" sz="2400" dirty="0">
                  <a:solidFill>
                    <a:schemeClr val="tx1"/>
                  </a:solidFill>
                </a:rPr>
                <a:t>dla </a:t>
              </a:r>
              <a:r>
                <a:rPr lang="pl-PL" sz="2400" b="1" dirty="0">
                  <a:solidFill>
                    <a:schemeClr val="tx1"/>
                  </a:solidFill>
                </a:rPr>
                <a:t>mieszkańców gmin</a:t>
              </a:r>
              <a:r>
                <a:rPr lang="pl-PL" sz="2400" dirty="0">
                  <a:solidFill>
                    <a:schemeClr val="tx1"/>
                  </a:solidFill>
                </a:rPr>
                <a:t>;</a:t>
              </a:r>
            </a:p>
            <a:p>
              <a:pPr>
                <a:lnSpc>
                  <a:spcPct val="150000"/>
                </a:lnSpc>
                <a:spcBef>
                  <a:spcPts val="600"/>
                </a:spcBef>
                <a:buFont typeface="Wingdings" panose="05000000000000000000" pitchFamily="2" charset="2"/>
                <a:buChar char="§"/>
              </a:pPr>
              <a:r>
                <a:rPr lang="pl-PL" sz="2400" dirty="0">
                  <a:solidFill>
                    <a:schemeClr val="tx1"/>
                  </a:solidFill>
                </a:rPr>
                <a:t>Dofinansowanie pracy </a:t>
              </a:r>
              <a:r>
                <a:rPr lang="pl-PL" sz="2400" b="1" dirty="0">
                  <a:solidFill>
                    <a:schemeClr val="tx1"/>
                  </a:solidFill>
                </a:rPr>
                <a:t>edukatorów</a:t>
              </a:r>
              <a:r>
                <a:rPr lang="pl-PL" sz="2400" dirty="0">
                  <a:solidFill>
                    <a:schemeClr val="tx1"/>
                  </a:solidFill>
                </a:rPr>
                <a:t> i zakup </a:t>
              </a:r>
              <a:r>
                <a:rPr lang="pl-PL" sz="2400" b="1" dirty="0">
                  <a:solidFill>
                    <a:schemeClr val="tx1"/>
                  </a:solidFill>
                </a:rPr>
                <a:t>niezbędnego</a:t>
              </a:r>
              <a:r>
                <a:rPr lang="pl-PL" sz="2400" dirty="0">
                  <a:solidFill>
                    <a:schemeClr val="tx1"/>
                  </a:solidFill>
                </a:rPr>
                <a:t> </a:t>
              </a:r>
              <a:r>
                <a:rPr lang="pl-PL" sz="2400" b="1" dirty="0">
                  <a:solidFill>
                    <a:schemeClr val="tx1"/>
                  </a:solidFill>
                </a:rPr>
                <a:t>sprzętu</a:t>
              </a:r>
              <a:r>
                <a:rPr lang="pl-PL" sz="2400" dirty="0">
                  <a:solidFill>
                    <a:schemeClr val="tx1"/>
                  </a:solidFill>
                </a:rPr>
                <a:t>.</a:t>
              </a:r>
            </a:p>
          </p:txBody>
        </p:sp>
        <p:grpSp>
          <p:nvGrpSpPr>
            <p:cNvPr id="18" name="Grupa 17">
              <a:extLst>
                <a:ext uri="{FF2B5EF4-FFF2-40B4-BE49-F238E27FC236}">
                  <a16:creationId xmlns:a16="http://schemas.microsoft.com/office/drawing/2014/main" id="{3DBEDA6B-1F89-5664-1460-43CE3F927081}"/>
                </a:ext>
              </a:extLst>
            </p:cNvPr>
            <p:cNvGrpSpPr/>
            <p:nvPr/>
          </p:nvGrpSpPr>
          <p:grpSpPr>
            <a:xfrm>
              <a:off x="158886" y="2377834"/>
              <a:ext cx="437280" cy="434178"/>
              <a:chOff x="158886" y="2380526"/>
              <a:chExt cx="437280" cy="434178"/>
            </a:xfrm>
          </p:grpSpPr>
          <p:sp>
            <p:nvSpPr>
              <p:cNvPr id="7" name="Prostokąt 6">
                <a:extLst>
                  <a:ext uri="{FF2B5EF4-FFF2-40B4-BE49-F238E27FC236}">
                    <a16:creationId xmlns:a16="http://schemas.microsoft.com/office/drawing/2014/main" id="{A1958F3F-317B-8EDA-523A-93574C5692BA}"/>
                  </a:ext>
                </a:extLst>
              </p:cNvPr>
              <p:cNvSpPr/>
              <p:nvPr/>
            </p:nvSpPr>
            <p:spPr>
              <a:xfrm>
                <a:off x="158886" y="2382704"/>
                <a:ext cx="432000" cy="432000"/>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5" name="Grafika 14" descr="Świątynia grecka z wypełnieniem pełnym">
                <a:extLst>
                  <a:ext uri="{FF2B5EF4-FFF2-40B4-BE49-F238E27FC236}">
                    <a16:creationId xmlns:a16="http://schemas.microsoft.com/office/drawing/2014/main" id="{6E4852DF-CD70-D9BF-45F8-6284EA5AA33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64166" y="2380526"/>
                <a:ext cx="432000" cy="432000"/>
              </a:xfrm>
              <a:prstGeom prst="rect">
                <a:avLst/>
              </a:prstGeom>
            </p:spPr>
          </p:pic>
        </p:grpSp>
        <p:grpSp>
          <p:nvGrpSpPr>
            <p:cNvPr id="19" name="Grupa 18">
              <a:extLst>
                <a:ext uri="{FF2B5EF4-FFF2-40B4-BE49-F238E27FC236}">
                  <a16:creationId xmlns:a16="http://schemas.microsoft.com/office/drawing/2014/main" id="{C006DE87-8039-742C-BBDC-57FD6D7F9A46}"/>
                </a:ext>
              </a:extLst>
            </p:cNvPr>
            <p:cNvGrpSpPr/>
            <p:nvPr/>
          </p:nvGrpSpPr>
          <p:grpSpPr>
            <a:xfrm>
              <a:off x="158886" y="3522999"/>
              <a:ext cx="432000" cy="433090"/>
              <a:chOff x="158886" y="3556073"/>
              <a:chExt cx="432000" cy="433090"/>
            </a:xfrm>
          </p:grpSpPr>
          <p:sp>
            <p:nvSpPr>
              <p:cNvPr id="8" name="Prostokąt 7">
                <a:extLst>
                  <a:ext uri="{FF2B5EF4-FFF2-40B4-BE49-F238E27FC236}">
                    <a16:creationId xmlns:a16="http://schemas.microsoft.com/office/drawing/2014/main" id="{F0D067D7-CCFA-1DCA-BA6C-BA24641475E7}"/>
                  </a:ext>
                </a:extLst>
              </p:cNvPr>
              <p:cNvSpPr/>
              <p:nvPr/>
            </p:nvSpPr>
            <p:spPr>
              <a:xfrm>
                <a:off x="158886" y="3557163"/>
                <a:ext cx="432000" cy="432000"/>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7" name="Grafika 16" descr="Klasa z wypełnieniem pełnym">
                <a:extLst>
                  <a:ext uri="{FF2B5EF4-FFF2-40B4-BE49-F238E27FC236}">
                    <a16:creationId xmlns:a16="http://schemas.microsoft.com/office/drawing/2014/main" id="{872377A9-6111-6086-E837-F777801A11F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58886" y="3556073"/>
                <a:ext cx="432000" cy="432000"/>
              </a:xfrm>
              <a:prstGeom prst="rect">
                <a:avLst/>
              </a:prstGeom>
            </p:spPr>
          </p:pic>
        </p:grpSp>
        <p:grpSp>
          <p:nvGrpSpPr>
            <p:cNvPr id="22" name="Grupa 21">
              <a:extLst>
                <a:ext uri="{FF2B5EF4-FFF2-40B4-BE49-F238E27FC236}">
                  <a16:creationId xmlns:a16="http://schemas.microsoft.com/office/drawing/2014/main" id="{13502845-B7E6-2AB4-B728-2F51D15D022F}"/>
                </a:ext>
              </a:extLst>
            </p:cNvPr>
            <p:cNvGrpSpPr/>
            <p:nvPr/>
          </p:nvGrpSpPr>
          <p:grpSpPr>
            <a:xfrm>
              <a:off x="158886" y="4103225"/>
              <a:ext cx="432000" cy="440980"/>
              <a:chOff x="158886" y="4179190"/>
              <a:chExt cx="432000" cy="440980"/>
            </a:xfrm>
          </p:grpSpPr>
          <p:sp>
            <p:nvSpPr>
              <p:cNvPr id="9" name="Prostokąt 8">
                <a:extLst>
                  <a:ext uri="{FF2B5EF4-FFF2-40B4-BE49-F238E27FC236}">
                    <a16:creationId xmlns:a16="http://schemas.microsoft.com/office/drawing/2014/main" id="{8D095830-EEB9-0DA9-0F94-4DE3D2FB28FE}"/>
                  </a:ext>
                </a:extLst>
              </p:cNvPr>
              <p:cNvSpPr/>
              <p:nvPr/>
            </p:nvSpPr>
            <p:spPr>
              <a:xfrm>
                <a:off x="158886" y="4179190"/>
                <a:ext cx="432000" cy="432000"/>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21" name="Grafika 20" descr="Monety z wypełnieniem pełnym">
                <a:extLst>
                  <a:ext uri="{FF2B5EF4-FFF2-40B4-BE49-F238E27FC236}">
                    <a16:creationId xmlns:a16="http://schemas.microsoft.com/office/drawing/2014/main" id="{ED7C4562-32F7-4990-5303-C52D6F5751D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58886" y="4188170"/>
                <a:ext cx="432000" cy="432000"/>
              </a:xfrm>
              <a:prstGeom prst="rect">
                <a:avLst/>
              </a:prstGeom>
            </p:spPr>
          </p:pic>
        </p:grpSp>
      </p:grpSp>
      <p:pic>
        <p:nvPicPr>
          <p:cNvPr id="26" name="Obraz 25" descr="Obraz zawierający w pomieszczeniu, osoba, ubrania, meble&#10;&#10;Zawartość wygenerowana przez AI może być niepoprawna.">
            <a:extLst>
              <a:ext uri="{FF2B5EF4-FFF2-40B4-BE49-F238E27FC236}">
                <a16:creationId xmlns:a16="http://schemas.microsoft.com/office/drawing/2014/main" id="{E01BD25D-5800-6ED2-966E-410A0B295B04}"/>
              </a:ext>
            </a:extLst>
          </p:cNvPr>
          <p:cNvPicPr>
            <a:picLocks noChangeAspect="1"/>
          </p:cNvPicPr>
          <p:nvPr/>
        </p:nvPicPr>
        <p:blipFill>
          <a:blip r:embed="rId6">
            <a:extLst>
              <a:ext uri="{28A0092B-C50C-407E-A947-70E740481C1C}">
                <a14:useLocalDpi xmlns:a14="http://schemas.microsoft.com/office/drawing/2010/main" val="0"/>
              </a:ext>
            </a:extLst>
          </a:blip>
          <a:srcRect l="13447" t="22504" r="14097" b="10605"/>
          <a:stretch>
            <a:fillRect/>
          </a:stretch>
        </p:blipFill>
        <p:spPr>
          <a:xfrm>
            <a:off x="8162488" y="1087382"/>
            <a:ext cx="4029512" cy="2395099"/>
          </a:xfrm>
          <a:prstGeom prst="rect">
            <a:avLst/>
          </a:prstGeom>
          <a:ln>
            <a:noFill/>
          </a:ln>
          <a:effectLst>
            <a:softEdge rad="112500"/>
          </a:effectLst>
        </p:spPr>
      </p:pic>
      <p:sp>
        <p:nvSpPr>
          <p:cNvPr id="10" name="Tytuł 2">
            <a:extLst>
              <a:ext uri="{FF2B5EF4-FFF2-40B4-BE49-F238E27FC236}">
                <a16:creationId xmlns:a16="http://schemas.microsoft.com/office/drawing/2014/main" id="{BBAE1E12-FCED-BD90-A21F-AEAE090C6452}"/>
              </a:ext>
            </a:extLst>
          </p:cNvPr>
          <p:cNvSpPr>
            <a:spLocks noGrp="1"/>
          </p:cNvSpPr>
          <p:nvPr>
            <p:ph type="title"/>
          </p:nvPr>
        </p:nvSpPr>
        <p:spPr>
          <a:xfrm>
            <a:off x="474215" y="285226"/>
            <a:ext cx="10879587" cy="540401"/>
          </a:xfrm>
        </p:spPr>
        <p:txBody>
          <a:bodyPr>
            <a:normAutofit fontScale="90000"/>
          </a:bodyPr>
          <a:lstStyle/>
          <a:p>
            <a:r>
              <a:rPr lang="pl-PL" dirty="0"/>
              <a:t>Charakterystyka Klubów Rozwoju Cyfrowego</a:t>
            </a:r>
          </a:p>
        </p:txBody>
      </p:sp>
    </p:spTree>
    <p:extLst>
      <p:ext uri="{BB962C8B-B14F-4D97-AF65-F5344CB8AC3E}">
        <p14:creationId xmlns:p14="http://schemas.microsoft.com/office/powerpoint/2010/main" val="18471180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F18CD6-AE65-D2BF-8170-1F3868E2EA13}"/>
            </a:ext>
          </a:extLst>
        </p:cNvPr>
        <p:cNvGrpSpPr/>
        <p:nvPr/>
      </p:nvGrpSpPr>
      <p:grpSpPr>
        <a:xfrm>
          <a:off x="0" y="0"/>
          <a:ext cx="0" cy="0"/>
          <a:chOff x="0" y="0"/>
          <a:chExt cx="0" cy="0"/>
        </a:xfrm>
      </p:grpSpPr>
      <p:sp>
        <p:nvSpPr>
          <p:cNvPr id="3" name="Tytuł 2">
            <a:extLst>
              <a:ext uri="{FF2B5EF4-FFF2-40B4-BE49-F238E27FC236}">
                <a16:creationId xmlns:a16="http://schemas.microsoft.com/office/drawing/2014/main" id="{A0162D9E-5B3F-C8A6-40EE-BA4D0F21205D}"/>
              </a:ext>
            </a:extLst>
          </p:cNvPr>
          <p:cNvSpPr>
            <a:spLocks noGrp="1"/>
          </p:cNvSpPr>
          <p:nvPr>
            <p:ph type="title"/>
          </p:nvPr>
        </p:nvSpPr>
        <p:spPr>
          <a:xfrm>
            <a:off x="474215" y="285226"/>
            <a:ext cx="10879587" cy="540401"/>
          </a:xfrm>
        </p:spPr>
        <p:txBody>
          <a:bodyPr>
            <a:normAutofit fontScale="90000"/>
          </a:bodyPr>
          <a:lstStyle/>
          <a:p>
            <a:r>
              <a:rPr lang="pl-PL" dirty="0"/>
              <a:t>Idea Klubów Rozwoju Cyfrowego</a:t>
            </a:r>
          </a:p>
        </p:txBody>
      </p:sp>
      <p:sp>
        <p:nvSpPr>
          <p:cNvPr id="5" name="Symbol zastępczy zawartości 2">
            <a:extLst>
              <a:ext uri="{FF2B5EF4-FFF2-40B4-BE49-F238E27FC236}">
                <a16:creationId xmlns:a16="http://schemas.microsoft.com/office/drawing/2014/main" id="{FFD03456-CCD1-10AE-51C5-2D33C02EB980}"/>
              </a:ext>
            </a:extLst>
          </p:cNvPr>
          <p:cNvSpPr txBox="1">
            <a:spLocks/>
          </p:cNvSpPr>
          <p:nvPr/>
        </p:nvSpPr>
        <p:spPr>
          <a:xfrm>
            <a:off x="308733" y="1543887"/>
            <a:ext cx="11724381" cy="4248636"/>
          </a:xfrm>
          <a:prstGeom prst="rect">
            <a:avLst/>
          </a:prstGeom>
        </p:spPr>
        <p:txBody>
          <a:bodyPr/>
          <a:lst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pl-PL"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pl-PL"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pl-PL"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pl-PL"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pl-PL"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50000"/>
              </a:lnSpc>
              <a:spcBef>
                <a:spcPts val="600"/>
              </a:spcBef>
              <a:buAutoNum type="arabicPeriod"/>
            </a:pPr>
            <a:endParaRPr lang="pl-PL" sz="2400" dirty="0">
              <a:solidFill>
                <a:schemeClr val="tx1"/>
              </a:solidFill>
            </a:endParaRPr>
          </a:p>
        </p:txBody>
      </p:sp>
      <p:sp>
        <p:nvSpPr>
          <p:cNvPr id="4" name="Symbol zastępczy zawartości 2">
            <a:extLst>
              <a:ext uri="{FF2B5EF4-FFF2-40B4-BE49-F238E27FC236}">
                <a16:creationId xmlns:a16="http://schemas.microsoft.com/office/drawing/2014/main" id="{F62F1182-83E6-26FB-846B-C2EEFF92F7EE}"/>
              </a:ext>
            </a:extLst>
          </p:cNvPr>
          <p:cNvSpPr txBox="1">
            <a:spLocks/>
          </p:cNvSpPr>
          <p:nvPr/>
        </p:nvSpPr>
        <p:spPr>
          <a:xfrm>
            <a:off x="383161" y="1371840"/>
            <a:ext cx="11724381" cy="1181137"/>
          </a:xfrm>
          <a:prstGeom prst="rect">
            <a:avLst/>
          </a:prstGeom>
        </p:spPr>
        <p:txBody>
          <a:bodyPr/>
          <a:lst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pl-PL"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pl-PL"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pl-PL"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pl-PL"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pl-PL"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600"/>
              </a:spcBef>
              <a:buNone/>
            </a:pPr>
            <a:r>
              <a:rPr lang="pl-PL" sz="2400" dirty="0">
                <a:solidFill>
                  <a:schemeClr val="tx1"/>
                </a:solidFill>
              </a:rPr>
              <a:t>Dzięki działalności Klubów wyrównamy </a:t>
            </a:r>
            <a:r>
              <a:rPr lang="pl-PL" sz="2400" b="1" dirty="0">
                <a:solidFill>
                  <a:schemeClr val="tx1"/>
                </a:solidFill>
              </a:rPr>
              <a:t>szanse wszystkich chętnych osób</a:t>
            </a:r>
            <a:r>
              <a:rPr lang="pl-PL" sz="2400" dirty="0">
                <a:solidFill>
                  <a:schemeClr val="tx1"/>
                </a:solidFill>
              </a:rPr>
              <a:t>, które mieszkają </a:t>
            </a:r>
            <a:br>
              <a:rPr lang="pl-PL" sz="2400" dirty="0">
                <a:solidFill>
                  <a:schemeClr val="tx1"/>
                </a:solidFill>
              </a:rPr>
            </a:br>
            <a:r>
              <a:rPr lang="pl-PL" sz="2400" dirty="0">
                <a:solidFill>
                  <a:schemeClr val="tx1"/>
                </a:solidFill>
              </a:rPr>
              <a:t>na terenach z </a:t>
            </a:r>
            <a:r>
              <a:rPr lang="pl-PL" sz="2400" b="1" dirty="0">
                <a:solidFill>
                  <a:schemeClr val="tx1"/>
                </a:solidFill>
              </a:rPr>
              <a:t>mniejszą dostępnością do podstawowych usług publicznych </a:t>
            </a:r>
            <a:r>
              <a:rPr lang="pl-PL" sz="2400" dirty="0">
                <a:solidFill>
                  <a:schemeClr val="tx1"/>
                </a:solidFill>
              </a:rPr>
              <a:t>i </a:t>
            </a:r>
            <a:r>
              <a:rPr lang="pl-PL" sz="2400" b="1" dirty="0">
                <a:solidFill>
                  <a:schemeClr val="tx1"/>
                </a:solidFill>
              </a:rPr>
              <a:t>szkoleniowych</a:t>
            </a:r>
            <a:endParaRPr lang="pl-PL" sz="2400" dirty="0">
              <a:solidFill>
                <a:schemeClr val="tx1"/>
              </a:solidFill>
            </a:endParaRPr>
          </a:p>
        </p:txBody>
      </p:sp>
      <p:pic>
        <p:nvPicPr>
          <p:cNvPr id="2050" name="Picture 2" descr="KRC to: budowa więzi społecznych, podnoszenie kompetencji cyfrowych, wsparcie na rynku pracy, wzrost wykorzystania narzędzi cyfrowych, niwelowanie zjawisk i wykluczenia cyfrowego">
            <a:extLst>
              <a:ext uri="{FF2B5EF4-FFF2-40B4-BE49-F238E27FC236}">
                <a16:creationId xmlns:a16="http://schemas.microsoft.com/office/drawing/2014/main" id="{8D3636F8-FD42-3278-A941-2894D8F8A68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812" t="6397" r="3300" b="4799"/>
          <a:stretch>
            <a:fillRect/>
          </a:stretch>
        </p:blipFill>
        <p:spPr bwMode="auto">
          <a:xfrm>
            <a:off x="844549" y="2834893"/>
            <a:ext cx="10502902" cy="3129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11164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35A4D6-11BD-83F6-15F7-FCFA082D4A53}"/>
            </a:ext>
          </a:extLst>
        </p:cNvPr>
        <p:cNvGrpSpPr/>
        <p:nvPr/>
      </p:nvGrpSpPr>
      <p:grpSpPr>
        <a:xfrm>
          <a:off x="0" y="0"/>
          <a:ext cx="0" cy="0"/>
          <a:chOff x="0" y="0"/>
          <a:chExt cx="0" cy="0"/>
        </a:xfrm>
      </p:grpSpPr>
      <p:sp>
        <p:nvSpPr>
          <p:cNvPr id="3" name="Tytuł 2">
            <a:extLst>
              <a:ext uri="{FF2B5EF4-FFF2-40B4-BE49-F238E27FC236}">
                <a16:creationId xmlns:a16="http://schemas.microsoft.com/office/drawing/2014/main" id="{84D93492-BC4E-741A-6E13-1CE443685BAB}"/>
              </a:ext>
            </a:extLst>
          </p:cNvPr>
          <p:cNvSpPr>
            <a:spLocks noGrp="1"/>
          </p:cNvSpPr>
          <p:nvPr>
            <p:ph type="title"/>
          </p:nvPr>
        </p:nvSpPr>
        <p:spPr/>
        <p:txBody>
          <a:bodyPr>
            <a:normAutofit fontScale="90000"/>
          </a:bodyPr>
          <a:lstStyle/>
          <a:p>
            <a:r>
              <a:rPr lang="pl-PL" dirty="0"/>
              <a:t>Jak to realizujemy?</a:t>
            </a:r>
          </a:p>
        </p:txBody>
      </p:sp>
      <p:sp>
        <p:nvSpPr>
          <p:cNvPr id="4" name="Symbol zastępczy zawartości 2">
            <a:extLst>
              <a:ext uri="{FF2B5EF4-FFF2-40B4-BE49-F238E27FC236}">
                <a16:creationId xmlns:a16="http://schemas.microsoft.com/office/drawing/2014/main" id="{6D9109EB-FA43-5A30-F5C1-D0C9A1633ECE}"/>
              </a:ext>
            </a:extLst>
          </p:cNvPr>
          <p:cNvSpPr txBox="1">
            <a:spLocks/>
          </p:cNvSpPr>
          <p:nvPr/>
        </p:nvSpPr>
        <p:spPr>
          <a:xfrm>
            <a:off x="14223" y="1228900"/>
            <a:ext cx="11799570" cy="4555209"/>
          </a:xfrm>
          <a:prstGeom prst="rect">
            <a:avLst/>
          </a:prstGeom>
        </p:spPr>
        <p:txBody>
          <a:bodyPr/>
          <a:lst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pl-PL"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pl-PL"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pl-PL"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pl-PL"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pl-PL"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endParaRPr lang="pl-PL" sz="2000" dirty="0">
              <a:latin typeface="+mn-lt"/>
            </a:endParaRPr>
          </a:p>
        </p:txBody>
      </p:sp>
      <p:sp>
        <p:nvSpPr>
          <p:cNvPr id="5" name="Symbol zastępczy zawartości 2">
            <a:extLst>
              <a:ext uri="{FF2B5EF4-FFF2-40B4-BE49-F238E27FC236}">
                <a16:creationId xmlns:a16="http://schemas.microsoft.com/office/drawing/2014/main" id="{3E7E2F7F-8BAF-9F94-3143-7D082E9D0B1E}"/>
              </a:ext>
            </a:extLst>
          </p:cNvPr>
          <p:cNvSpPr txBox="1">
            <a:spLocks/>
          </p:cNvSpPr>
          <p:nvPr/>
        </p:nvSpPr>
        <p:spPr>
          <a:xfrm>
            <a:off x="201703" y="1796807"/>
            <a:ext cx="11424610" cy="4248636"/>
          </a:xfrm>
          <a:prstGeom prst="rect">
            <a:avLst/>
          </a:prstGeom>
        </p:spPr>
        <p:txBody>
          <a:bodyPr/>
          <a:lst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pl-PL"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pl-PL"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pl-PL"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pl-PL"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pl-PL"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50000"/>
              </a:lnSpc>
              <a:spcBef>
                <a:spcPts val="600"/>
              </a:spcBef>
              <a:buAutoNum type="arabicParenR"/>
            </a:pPr>
            <a:endParaRPr lang="pl-PL" sz="2000" dirty="0">
              <a:solidFill>
                <a:schemeClr val="tx1"/>
              </a:solidFill>
            </a:endParaRPr>
          </a:p>
        </p:txBody>
      </p:sp>
      <p:pic>
        <p:nvPicPr>
          <p:cNvPr id="8" name="Obraz 7" descr="Obraz zawierający osoba, ubrania, computer, w pomieszczeniu&#10;&#10;Zawartość wygenerowana przez AI może być niepoprawna.">
            <a:extLst>
              <a:ext uri="{FF2B5EF4-FFF2-40B4-BE49-F238E27FC236}">
                <a16:creationId xmlns:a16="http://schemas.microsoft.com/office/drawing/2014/main" id="{A7C8A698-2820-8ADE-0076-362972214C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5430" y="983143"/>
            <a:ext cx="4406570" cy="2937928"/>
          </a:xfrm>
          <a:prstGeom prst="rect">
            <a:avLst/>
          </a:prstGeom>
          <a:ln>
            <a:noFill/>
          </a:ln>
          <a:effectLst>
            <a:softEdge rad="112500"/>
          </a:effectLst>
        </p:spPr>
      </p:pic>
      <p:sp>
        <p:nvSpPr>
          <p:cNvPr id="10" name="Prostokąt 9">
            <a:extLst>
              <a:ext uri="{FF2B5EF4-FFF2-40B4-BE49-F238E27FC236}">
                <a16:creationId xmlns:a16="http://schemas.microsoft.com/office/drawing/2014/main" id="{81F4CA79-27AB-5F98-0C09-2B7C3AD4DD99}"/>
              </a:ext>
            </a:extLst>
          </p:cNvPr>
          <p:cNvSpPr/>
          <p:nvPr/>
        </p:nvSpPr>
        <p:spPr>
          <a:xfrm>
            <a:off x="1296452" y="4410216"/>
            <a:ext cx="5304962" cy="684000"/>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lIns="324000" rtlCol="0" anchor="ctr"/>
          <a:lstStyle/>
          <a:p>
            <a:r>
              <a:rPr lang="pl-PL" sz="2400" b="1" dirty="0"/>
              <a:t>KRC Skalowanie</a:t>
            </a:r>
          </a:p>
        </p:txBody>
      </p:sp>
      <p:sp>
        <p:nvSpPr>
          <p:cNvPr id="11" name="Strzałka: pagon 10">
            <a:extLst>
              <a:ext uri="{FF2B5EF4-FFF2-40B4-BE49-F238E27FC236}">
                <a16:creationId xmlns:a16="http://schemas.microsoft.com/office/drawing/2014/main" id="{E6093CFB-E85C-B8AA-04EE-C1244C8F7689}"/>
              </a:ext>
            </a:extLst>
          </p:cNvPr>
          <p:cNvSpPr/>
          <p:nvPr/>
        </p:nvSpPr>
        <p:spPr>
          <a:xfrm rot="5400000">
            <a:off x="3657512" y="2428813"/>
            <a:ext cx="484632" cy="484632"/>
          </a:xfrm>
          <a:prstGeom prst="chevron">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sp>
        <p:nvSpPr>
          <p:cNvPr id="12" name="Strzałka: pagon 11">
            <a:extLst>
              <a:ext uri="{FF2B5EF4-FFF2-40B4-BE49-F238E27FC236}">
                <a16:creationId xmlns:a16="http://schemas.microsoft.com/office/drawing/2014/main" id="{EB12385D-8414-9C6F-7211-AB929C455E08}"/>
              </a:ext>
            </a:extLst>
          </p:cNvPr>
          <p:cNvSpPr/>
          <p:nvPr/>
        </p:nvSpPr>
        <p:spPr>
          <a:xfrm rot="5400000">
            <a:off x="3657511" y="3846335"/>
            <a:ext cx="484632" cy="484632"/>
          </a:xfrm>
          <a:prstGeom prst="chevron">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grpSp>
        <p:nvGrpSpPr>
          <p:cNvPr id="20" name="Grupa 19">
            <a:extLst>
              <a:ext uri="{FF2B5EF4-FFF2-40B4-BE49-F238E27FC236}">
                <a16:creationId xmlns:a16="http://schemas.microsoft.com/office/drawing/2014/main" id="{DFD043CB-F33F-25C7-66DD-E276A2BEE330}"/>
              </a:ext>
            </a:extLst>
          </p:cNvPr>
          <p:cNvGrpSpPr/>
          <p:nvPr/>
        </p:nvGrpSpPr>
        <p:grpSpPr>
          <a:xfrm>
            <a:off x="1294415" y="1613531"/>
            <a:ext cx="5306999" cy="704634"/>
            <a:chOff x="94687" y="1936900"/>
            <a:chExt cx="7488000" cy="704634"/>
          </a:xfrm>
        </p:grpSpPr>
        <p:sp>
          <p:nvSpPr>
            <p:cNvPr id="2" name="Prostokąt 1">
              <a:extLst>
                <a:ext uri="{FF2B5EF4-FFF2-40B4-BE49-F238E27FC236}">
                  <a16:creationId xmlns:a16="http://schemas.microsoft.com/office/drawing/2014/main" id="{CA6CB0B7-252E-4BC5-D301-4A6EF05CF999}"/>
                </a:ext>
              </a:extLst>
            </p:cNvPr>
            <p:cNvSpPr/>
            <p:nvPr/>
          </p:nvSpPr>
          <p:spPr>
            <a:xfrm>
              <a:off x="94687" y="1957534"/>
              <a:ext cx="7488000" cy="684000"/>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lIns="324000" rtlCol="0" anchor="ctr"/>
            <a:lstStyle/>
            <a:p>
              <a:r>
                <a:rPr lang="pl-PL" sz="2400" b="1" dirty="0"/>
                <a:t>KRC Wsparcie</a:t>
              </a:r>
            </a:p>
          </p:txBody>
        </p:sp>
        <p:pic>
          <p:nvPicPr>
            <p:cNvPr id="14" name="Grafika 13" descr="Opieka z wypełnieniem pełnym">
              <a:extLst>
                <a:ext uri="{FF2B5EF4-FFF2-40B4-BE49-F238E27FC236}">
                  <a16:creationId xmlns:a16="http://schemas.microsoft.com/office/drawing/2014/main" id="{281FB4B8-178D-3389-5054-383463D1D05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434256" y="1936900"/>
              <a:ext cx="800536" cy="643195"/>
            </a:xfrm>
            <a:prstGeom prst="rect">
              <a:avLst/>
            </a:prstGeom>
          </p:spPr>
        </p:pic>
      </p:grpSp>
      <p:pic>
        <p:nvPicPr>
          <p:cNvPr id="16" name="Grafika 15" descr="Podkładka — różne z wypełnieniem pełnym">
            <a:extLst>
              <a:ext uri="{FF2B5EF4-FFF2-40B4-BE49-F238E27FC236}">
                <a16:creationId xmlns:a16="http://schemas.microsoft.com/office/drawing/2014/main" id="{395E7046-7271-603F-7C9E-0FDF3C50C9F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820937" y="4412012"/>
            <a:ext cx="684000" cy="684000"/>
          </a:xfrm>
          <a:prstGeom prst="rect">
            <a:avLst/>
          </a:prstGeom>
        </p:spPr>
      </p:pic>
      <p:grpSp>
        <p:nvGrpSpPr>
          <p:cNvPr id="19" name="Grupa 18">
            <a:extLst>
              <a:ext uri="{FF2B5EF4-FFF2-40B4-BE49-F238E27FC236}">
                <a16:creationId xmlns:a16="http://schemas.microsoft.com/office/drawing/2014/main" id="{D111742F-4CC4-6F9E-0F10-72FF2824008B}"/>
              </a:ext>
            </a:extLst>
          </p:cNvPr>
          <p:cNvGrpSpPr/>
          <p:nvPr/>
        </p:nvGrpSpPr>
        <p:grpSpPr>
          <a:xfrm>
            <a:off x="1294415" y="3036323"/>
            <a:ext cx="5306999" cy="684000"/>
            <a:chOff x="201703" y="2968559"/>
            <a:chExt cx="7488000" cy="684000"/>
          </a:xfrm>
        </p:grpSpPr>
        <p:sp>
          <p:nvSpPr>
            <p:cNvPr id="9" name="Prostokąt 8">
              <a:extLst>
                <a:ext uri="{FF2B5EF4-FFF2-40B4-BE49-F238E27FC236}">
                  <a16:creationId xmlns:a16="http://schemas.microsoft.com/office/drawing/2014/main" id="{9DD51EF1-CB4A-9A83-5655-0DE9DA682A2E}"/>
                </a:ext>
              </a:extLst>
            </p:cNvPr>
            <p:cNvSpPr/>
            <p:nvPr/>
          </p:nvSpPr>
          <p:spPr>
            <a:xfrm>
              <a:off x="201703" y="2968559"/>
              <a:ext cx="7488000" cy="684000"/>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lIns="324000" rtlCol="0" anchor="ctr"/>
            <a:lstStyle/>
            <a:p>
              <a:r>
                <a:rPr lang="pl-PL" sz="2400" b="1" dirty="0"/>
                <a:t>KRC Pilotaż</a:t>
              </a:r>
            </a:p>
          </p:txBody>
        </p:sp>
        <p:pic>
          <p:nvPicPr>
            <p:cNvPr id="18" name="Grafika 17" descr="Sala posiedzeń z wypełnieniem pełnym">
              <a:extLst>
                <a:ext uri="{FF2B5EF4-FFF2-40B4-BE49-F238E27FC236}">
                  <a16:creationId xmlns:a16="http://schemas.microsoft.com/office/drawing/2014/main" id="{24C41CCC-46B5-1AB3-AE62-A041F0A233A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588476" y="2971432"/>
              <a:ext cx="892928" cy="681127"/>
            </a:xfrm>
            <a:prstGeom prst="rect">
              <a:avLst/>
            </a:prstGeom>
          </p:spPr>
        </p:pic>
      </p:grpSp>
    </p:spTree>
    <p:extLst>
      <p:ext uri="{BB962C8B-B14F-4D97-AF65-F5344CB8AC3E}">
        <p14:creationId xmlns:p14="http://schemas.microsoft.com/office/powerpoint/2010/main" val="11677061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Symbol zastępczy zawartości 10" descr="Profesor z wypełnieniem pełnym">
            <a:extLst>
              <a:ext uri="{FF2B5EF4-FFF2-40B4-BE49-F238E27FC236}">
                <a16:creationId xmlns:a16="http://schemas.microsoft.com/office/drawing/2014/main" id="{93627162-C9A6-553E-1131-D9C19C7AA635}"/>
              </a:ext>
            </a:extLst>
          </p:cNvPr>
          <p:cNvPicPr>
            <a:picLocks noGrp="1" noChangeAspect="1"/>
          </p:cNvPicPr>
          <p:nvPr>
            <p:ph idx="4294967295"/>
          </p:nvPr>
        </p:nvPicPr>
        <p:blipFill>
          <a:blip>
            <a:extLst>
              <a:ext uri="{96DAC541-7B7A-43D3-8B79-37D633B846F1}">
                <asvg:svgBlip xmlns:asvg="http://schemas.microsoft.com/office/drawing/2016/SVG/main" r:embed="rId2"/>
              </a:ext>
            </a:extLst>
          </a:blip>
          <a:stretch>
            <a:fillRect/>
          </a:stretch>
        </p:blipFill>
        <p:spPr/>
      </p:pic>
      <p:sp>
        <p:nvSpPr>
          <p:cNvPr id="3" name="Tytuł 2">
            <a:extLst>
              <a:ext uri="{FF2B5EF4-FFF2-40B4-BE49-F238E27FC236}">
                <a16:creationId xmlns:a16="http://schemas.microsoft.com/office/drawing/2014/main" id="{BCC59ABD-3280-CB23-3B15-7F7FE03856AB}"/>
              </a:ext>
            </a:extLst>
          </p:cNvPr>
          <p:cNvSpPr>
            <a:spLocks noGrp="1"/>
          </p:cNvSpPr>
          <p:nvPr>
            <p:ph type="title"/>
          </p:nvPr>
        </p:nvSpPr>
        <p:spPr/>
        <p:txBody>
          <a:bodyPr>
            <a:normAutofit fontScale="90000"/>
          </a:bodyPr>
          <a:lstStyle/>
          <a:p>
            <a:r>
              <a:rPr lang="pl-PL" dirty="0"/>
              <a:t>KRC Pilotaż</a:t>
            </a:r>
          </a:p>
        </p:txBody>
      </p:sp>
      <p:sp>
        <p:nvSpPr>
          <p:cNvPr id="4" name="Symbol zastępczy zawartości 2">
            <a:extLst>
              <a:ext uri="{FF2B5EF4-FFF2-40B4-BE49-F238E27FC236}">
                <a16:creationId xmlns:a16="http://schemas.microsoft.com/office/drawing/2014/main" id="{F38101EE-2F0E-8C4D-BE51-84D5F9087BD1}"/>
              </a:ext>
            </a:extLst>
          </p:cNvPr>
          <p:cNvSpPr txBox="1">
            <a:spLocks/>
          </p:cNvSpPr>
          <p:nvPr/>
        </p:nvSpPr>
        <p:spPr>
          <a:xfrm>
            <a:off x="374886" y="1304682"/>
            <a:ext cx="8503300" cy="4248636"/>
          </a:xfrm>
          <a:prstGeom prst="rect">
            <a:avLst/>
          </a:prstGeom>
        </p:spPr>
        <p:txBody>
          <a:bodyPr/>
          <a:lst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pl-PL"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pl-PL"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pl-PL"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pl-PL"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pl-PL"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r>
              <a:rPr lang="pl-PL" sz="2400" b="1" dirty="0"/>
              <a:t>40</a:t>
            </a:r>
            <a:r>
              <a:rPr lang="pl-PL" sz="2400" dirty="0"/>
              <a:t> Klubów w ramach Pilotażu;</a:t>
            </a:r>
          </a:p>
          <a:p>
            <a:pPr>
              <a:lnSpc>
                <a:spcPct val="150000"/>
              </a:lnSpc>
              <a:buFont typeface="Wingdings" panose="05000000000000000000" pitchFamily="2" charset="2"/>
              <a:buChar char="§"/>
            </a:pPr>
            <a:r>
              <a:rPr lang="pl-PL" sz="2400" dirty="0"/>
              <a:t>Realizacja w latach 2025-2027;</a:t>
            </a:r>
          </a:p>
          <a:p>
            <a:pPr>
              <a:lnSpc>
                <a:spcPct val="150000"/>
              </a:lnSpc>
              <a:buFont typeface="Wingdings" panose="05000000000000000000" pitchFamily="2" charset="2"/>
              <a:buChar char="§"/>
            </a:pPr>
            <a:r>
              <a:rPr lang="pl-PL" sz="2400" dirty="0"/>
              <a:t>Rezultaty:</a:t>
            </a:r>
          </a:p>
          <a:p>
            <a:pPr>
              <a:lnSpc>
                <a:spcPct val="150000"/>
              </a:lnSpc>
              <a:buFont typeface="Wingdings" panose="05000000000000000000" pitchFamily="2" charset="2"/>
              <a:buChar char="§"/>
            </a:pPr>
            <a:r>
              <a:rPr lang="pl-PL" sz="2400" dirty="0"/>
              <a:t>1 635 osoby objęte wsparciem edukacyjnym, </a:t>
            </a:r>
          </a:p>
          <a:p>
            <a:pPr>
              <a:lnSpc>
                <a:spcPct val="150000"/>
              </a:lnSpc>
              <a:buFont typeface="Wingdings" panose="05000000000000000000" pitchFamily="2" charset="2"/>
              <a:buChar char="§"/>
            </a:pPr>
            <a:r>
              <a:rPr lang="pl-PL" sz="2400" dirty="0"/>
              <a:t>1 700 udzielone porady</a:t>
            </a:r>
          </a:p>
          <a:p>
            <a:pPr>
              <a:lnSpc>
                <a:spcPct val="150000"/>
              </a:lnSpc>
              <a:buFont typeface="Wingdings" panose="05000000000000000000" pitchFamily="2" charset="2"/>
              <a:buChar char="§"/>
            </a:pPr>
            <a:r>
              <a:rPr lang="pl-PL" sz="2400" dirty="0"/>
              <a:t>Ewaluacja działania Klubów -&gt; zmiany w ramach Skalowania.</a:t>
            </a:r>
          </a:p>
        </p:txBody>
      </p:sp>
      <p:grpSp>
        <p:nvGrpSpPr>
          <p:cNvPr id="14" name="Grupa 13">
            <a:extLst>
              <a:ext uri="{FF2B5EF4-FFF2-40B4-BE49-F238E27FC236}">
                <a16:creationId xmlns:a16="http://schemas.microsoft.com/office/drawing/2014/main" id="{E6FE76C3-9C95-6A75-D800-D85BD0F196E9}"/>
              </a:ext>
            </a:extLst>
          </p:cNvPr>
          <p:cNvGrpSpPr/>
          <p:nvPr/>
        </p:nvGrpSpPr>
        <p:grpSpPr>
          <a:xfrm>
            <a:off x="158886" y="1453122"/>
            <a:ext cx="432000" cy="432591"/>
            <a:chOff x="158886" y="1788202"/>
            <a:chExt cx="432000" cy="432591"/>
          </a:xfrm>
        </p:grpSpPr>
        <p:sp>
          <p:nvSpPr>
            <p:cNvPr id="5" name="Prostokąt 4">
              <a:extLst>
                <a:ext uri="{FF2B5EF4-FFF2-40B4-BE49-F238E27FC236}">
                  <a16:creationId xmlns:a16="http://schemas.microsoft.com/office/drawing/2014/main" id="{717A7041-F47C-A3AD-4A61-BD3324AB2446}"/>
                </a:ext>
              </a:extLst>
            </p:cNvPr>
            <p:cNvSpPr/>
            <p:nvPr/>
          </p:nvSpPr>
          <p:spPr>
            <a:xfrm>
              <a:off x="158886" y="1788793"/>
              <a:ext cx="432000" cy="432000"/>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3" name="Grafika 12" descr="Sala posiedzeń z wypełnieniem pełnym">
              <a:extLst>
                <a:ext uri="{FF2B5EF4-FFF2-40B4-BE49-F238E27FC236}">
                  <a16:creationId xmlns:a16="http://schemas.microsoft.com/office/drawing/2014/main" id="{38E0769A-0B3C-E66A-C024-BF0CB541FFA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58886" y="1788202"/>
              <a:ext cx="432000" cy="432000"/>
            </a:xfrm>
            <a:prstGeom prst="rect">
              <a:avLst/>
            </a:prstGeom>
          </p:spPr>
        </p:pic>
      </p:grpSp>
      <p:grpSp>
        <p:nvGrpSpPr>
          <p:cNvPr id="16" name="Grupa 15">
            <a:extLst>
              <a:ext uri="{FF2B5EF4-FFF2-40B4-BE49-F238E27FC236}">
                <a16:creationId xmlns:a16="http://schemas.microsoft.com/office/drawing/2014/main" id="{7D501766-4967-73EB-F7F5-827464505467}"/>
              </a:ext>
            </a:extLst>
          </p:cNvPr>
          <p:cNvGrpSpPr/>
          <p:nvPr/>
        </p:nvGrpSpPr>
        <p:grpSpPr>
          <a:xfrm>
            <a:off x="158886" y="2147881"/>
            <a:ext cx="432000" cy="432591"/>
            <a:chOff x="158886" y="2442012"/>
            <a:chExt cx="432000" cy="432591"/>
          </a:xfrm>
        </p:grpSpPr>
        <p:sp>
          <p:nvSpPr>
            <p:cNvPr id="6" name="Prostokąt 5">
              <a:extLst>
                <a:ext uri="{FF2B5EF4-FFF2-40B4-BE49-F238E27FC236}">
                  <a16:creationId xmlns:a16="http://schemas.microsoft.com/office/drawing/2014/main" id="{398C6763-F72C-91CF-527F-D6809575F46F}"/>
                </a:ext>
              </a:extLst>
            </p:cNvPr>
            <p:cNvSpPr/>
            <p:nvPr/>
          </p:nvSpPr>
          <p:spPr>
            <a:xfrm>
              <a:off x="158886" y="2442603"/>
              <a:ext cx="432000" cy="432000"/>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5" name="Grafika 14" descr="Monety z wypełnieniem pełnym">
              <a:extLst>
                <a:ext uri="{FF2B5EF4-FFF2-40B4-BE49-F238E27FC236}">
                  <a16:creationId xmlns:a16="http://schemas.microsoft.com/office/drawing/2014/main" id="{2CE31C06-CB03-0B8F-F6C9-0BF16F1707F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58886" y="2442012"/>
              <a:ext cx="432000" cy="432000"/>
            </a:xfrm>
            <a:prstGeom prst="rect">
              <a:avLst/>
            </a:prstGeom>
          </p:spPr>
        </p:pic>
      </p:grpSp>
      <p:grpSp>
        <p:nvGrpSpPr>
          <p:cNvPr id="19" name="Grupa 18">
            <a:extLst>
              <a:ext uri="{FF2B5EF4-FFF2-40B4-BE49-F238E27FC236}">
                <a16:creationId xmlns:a16="http://schemas.microsoft.com/office/drawing/2014/main" id="{4FDF22EE-2AD2-6F8E-8EDD-44ED72F59A52}"/>
              </a:ext>
            </a:extLst>
          </p:cNvPr>
          <p:cNvGrpSpPr/>
          <p:nvPr/>
        </p:nvGrpSpPr>
        <p:grpSpPr>
          <a:xfrm>
            <a:off x="158886" y="2842936"/>
            <a:ext cx="432000" cy="432000"/>
            <a:chOff x="158886" y="3096413"/>
            <a:chExt cx="432000" cy="432000"/>
          </a:xfrm>
        </p:grpSpPr>
        <p:sp>
          <p:nvSpPr>
            <p:cNvPr id="7" name="Prostokąt 6">
              <a:extLst>
                <a:ext uri="{FF2B5EF4-FFF2-40B4-BE49-F238E27FC236}">
                  <a16:creationId xmlns:a16="http://schemas.microsoft.com/office/drawing/2014/main" id="{E4148D9D-3815-42CE-CB88-057AF9A7D0AA}"/>
                </a:ext>
              </a:extLst>
            </p:cNvPr>
            <p:cNvSpPr/>
            <p:nvPr/>
          </p:nvSpPr>
          <p:spPr>
            <a:xfrm>
              <a:off x="158886" y="3096413"/>
              <a:ext cx="432000" cy="432000"/>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18" name="Grafika 17" descr="Komputer z wypełnieniem pełnym">
              <a:extLst>
                <a:ext uri="{FF2B5EF4-FFF2-40B4-BE49-F238E27FC236}">
                  <a16:creationId xmlns:a16="http://schemas.microsoft.com/office/drawing/2014/main" id="{943E4B97-C19C-9FD1-597C-A112FFA51AD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58886" y="3096413"/>
              <a:ext cx="432000" cy="432000"/>
            </a:xfrm>
            <a:prstGeom prst="rect">
              <a:avLst/>
            </a:prstGeom>
          </p:spPr>
        </p:pic>
      </p:grpSp>
      <p:grpSp>
        <p:nvGrpSpPr>
          <p:cNvPr id="22" name="Grupa 21">
            <a:extLst>
              <a:ext uri="{FF2B5EF4-FFF2-40B4-BE49-F238E27FC236}">
                <a16:creationId xmlns:a16="http://schemas.microsoft.com/office/drawing/2014/main" id="{FCFDA655-9C10-92A9-3ADD-1C1971AB08F2}"/>
              </a:ext>
            </a:extLst>
          </p:cNvPr>
          <p:cNvGrpSpPr/>
          <p:nvPr/>
        </p:nvGrpSpPr>
        <p:grpSpPr>
          <a:xfrm>
            <a:off x="158886" y="4902965"/>
            <a:ext cx="437796" cy="433766"/>
            <a:chOff x="158886" y="4353393"/>
            <a:chExt cx="437796" cy="433766"/>
          </a:xfrm>
        </p:grpSpPr>
        <p:sp>
          <p:nvSpPr>
            <p:cNvPr id="8" name="Prostokąt 7">
              <a:extLst>
                <a:ext uri="{FF2B5EF4-FFF2-40B4-BE49-F238E27FC236}">
                  <a16:creationId xmlns:a16="http://schemas.microsoft.com/office/drawing/2014/main" id="{4987DF06-362D-D828-4024-A97B4559D68D}"/>
                </a:ext>
              </a:extLst>
            </p:cNvPr>
            <p:cNvSpPr/>
            <p:nvPr/>
          </p:nvSpPr>
          <p:spPr>
            <a:xfrm>
              <a:off x="158886" y="4353393"/>
              <a:ext cx="432000" cy="432000"/>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21" name="Grafika 20" descr="Ocena z wypełnieniem pełnym">
              <a:extLst>
                <a:ext uri="{FF2B5EF4-FFF2-40B4-BE49-F238E27FC236}">
                  <a16:creationId xmlns:a16="http://schemas.microsoft.com/office/drawing/2014/main" id="{7963D8DB-E96C-75FD-3D92-F52B54D3EA50}"/>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64682" y="4355159"/>
              <a:ext cx="432000" cy="432000"/>
            </a:xfrm>
            <a:prstGeom prst="rect">
              <a:avLst/>
            </a:prstGeom>
          </p:spPr>
        </p:pic>
      </p:grpSp>
      <p:pic>
        <p:nvPicPr>
          <p:cNvPr id="9" name="Obraz 8" descr="Tył głowy ludzi i podniesionych rąk podczas prezentacji firmowej z prelegentem i tablicą bez fokusu w tle">
            <a:extLst>
              <a:ext uri="{FF2B5EF4-FFF2-40B4-BE49-F238E27FC236}">
                <a16:creationId xmlns:a16="http://schemas.microsoft.com/office/drawing/2014/main" id="{41F8AAEE-63D8-4FD2-818E-BBDD1E5021E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85600" y="1021594"/>
            <a:ext cx="4406400" cy="2932831"/>
          </a:xfrm>
          <a:prstGeom prst="rect">
            <a:avLst/>
          </a:prstGeom>
          <a:effectLst>
            <a:glow rad="50800">
              <a:schemeClr val="bg1">
                <a:alpha val="87000"/>
              </a:schemeClr>
            </a:glow>
            <a:softEdge rad="101600"/>
          </a:effectLst>
        </p:spPr>
      </p:pic>
    </p:spTree>
    <p:extLst>
      <p:ext uri="{BB962C8B-B14F-4D97-AF65-F5344CB8AC3E}">
        <p14:creationId xmlns:p14="http://schemas.microsoft.com/office/powerpoint/2010/main" val="34898593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rostokąt 7">
            <a:extLst>
              <a:ext uri="{FF2B5EF4-FFF2-40B4-BE49-F238E27FC236}">
                <a16:creationId xmlns:a16="http://schemas.microsoft.com/office/drawing/2014/main" id="{13AC676A-F070-8EB2-FBD5-6610B1544DED}"/>
              </a:ext>
              <a:ext uri="{C183D7F6-B498-43B3-948B-1728B52AA6E4}">
                <adec:decorative xmlns:adec="http://schemas.microsoft.com/office/drawing/2017/decorative" val="1"/>
              </a:ext>
            </a:extLst>
          </p:cNvPr>
          <p:cNvSpPr/>
          <p:nvPr/>
        </p:nvSpPr>
        <p:spPr>
          <a:xfrm>
            <a:off x="4943872" y="644689"/>
            <a:ext cx="6720747" cy="5680168"/>
          </a:xfrm>
          <a:prstGeom prst="rect">
            <a:avLst/>
          </a:prstGeom>
          <a:ln>
            <a:noFill/>
          </a:ln>
        </p:spPr>
        <p:style>
          <a:lnRef idx="3">
            <a:schemeClr val="lt1"/>
          </a:lnRef>
          <a:fillRef idx="1">
            <a:schemeClr val="accent2"/>
          </a:fillRef>
          <a:effectRef idx="1">
            <a:schemeClr val="accent2"/>
          </a:effectRef>
          <a:fontRef idx="minor">
            <a:schemeClr val="lt1"/>
          </a:fontRef>
        </p:style>
        <p:txBody>
          <a:bodyPr rtlCol="0" anchor="ctr"/>
          <a:lstStyle/>
          <a:p>
            <a:pPr algn="ctr" defTabSz="477183"/>
            <a:endParaRPr lang="pl-PL" sz="2133" dirty="0">
              <a:solidFill>
                <a:srgbClr val="FFFFFF"/>
              </a:solidFill>
              <a:latin typeface="Calibri" panose="020F0502020204030204"/>
            </a:endParaRPr>
          </a:p>
        </p:txBody>
      </p:sp>
      <p:sp>
        <p:nvSpPr>
          <p:cNvPr id="3" name="Tytuł 1">
            <a:extLst>
              <a:ext uri="{FF2B5EF4-FFF2-40B4-BE49-F238E27FC236}">
                <a16:creationId xmlns:a16="http://schemas.microsoft.com/office/drawing/2014/main" id="{F671EFE6-BA21-98AA-132B-F70F003F8BE8}"/>
              </a:ext>
            </a:extLst>
          </p:cNvPr>
          <p:cNvSpPr txBox="1">
            <a:spLocks/>
          </p:cNvSpPr>
          <p:nvPr/>
        </p:nvSpPr>
        <p:spPr>
          <a:xfrm>
            <a:off x="911424" y="836712"/>
            <a:ext cx="3552395" cy="1824203"/>
          </a:xfrm>
          <a:prstGeom prst="rect">
            <a:avLst/>
          </a:prstGeom>
        </p:spPr>
        <p:txBody>
          <a:bodyPr vert="horz" lIns="0" tIns="0" rIns="0" bIns="0" rtlCol="0" anchor="t" anchorCtr="0">
            <a:normAutofit/>
          </a:bodyPr>
          <a:lstStyle>
            <a:lvl1pPr algn="l" defTabSz="685804" rtl="0" eaLnBrk="1" latinLnBrk="0" hangingPunct="1">
              <a:lnSpc>
                <a:spcPts val="2449"/>
              </a:lnSpc>
              <a:spcBef>
                <a:spcPct val="0"/>
              </a:spcBef>
              <a:buNone/>
              <a:defRPr sz="1905" b="1" kern="1200">
                <a:solidFill>
                  <a:schemeClr val="tx2"/>
                </a:solidFill>
                <a:latin typeface="Open Sans" pitchFamily="2" charset="0"/>
                <a:ea typeface="Open Sans" pitchFamily="2" charset="0"/>
                <a:cs typeface="Open Sans" pitchFamily="2" charset="0"/>
              </a:defRPr>
            </a:lvl1pPr>
          </a:lstStyle>
          <a:p>
            <a:pPr defTabSz="914382">
              <a:lnSpc>
                <a:spcPts val="3265"/>
              </a:lnSpc>
            </a:pPr>
            <a:r>
              <a:rPr lang="pl-PL" sz="2667" dirty="0">
                <a:solidFill>
                  <a:srgbClr val="002073"/>
                </a:solidFill>
              </a:rPr>
              <a:t>Szkolenia autorskie naszych </a:t>
            </a:r>
            <a:r>
              <a:rPr lang="pl-PL" sz="2667" dirty="0" err="1">
                <a:solidFill>
                  <a:srgbClr val="002073"/>
                </a:solidFill>
              </a:rPr>
              <a:t>edukatorek</a:t>
            </a:r>
            <a:endParaRPr lang="pl-PL" sz="2667" dirty="0">
              <a:solidFill>
                <a:srgbClr val="002073"/>
              </a:solidFill>
            </a:endParaRPr>
          </a:p>
          <a:p>
            <a:pPr defTabSz="914382">
              <a:lnSpc>
                <a:spcPts val="3265"/>
              </a:lnSpc>
            </a:pPr>
            <a:r>
              <a:rPr lang="pl-PL" sz="2667" dirty="0">
                <a:solidFill>
                  <a:srgbClr val="002073"/>
                </a:solidFill>
              </a:rPr>
              <a:t>i edukatorów</a:t>
            </a:r>
          </a:p>
        </p:txBody>
      </p:sp>
      <p:sp>
        <p:nvSpPr>
          <p:cNvPr id="2" name="Tytuł 1">
            <a:extLst>
              <a:ext uri="{FF2B5EF4-FFF2-40B4-BE49-F238E27FC236}">
                <a16:creationId xmlns:a16="http://schemas.microsoft.com/office/drawing/2014/main" id="{FC527F6F-A1BF-5B26-1A08-B76B5F26ADAE}"/>
              </a:ext>
            </a:extLst>
          </p:cNvPr>
          <p:cNvSpPr>
            <a:spLocks noGrp="1"/>
          </p:cNvSpPr>
          <p:nvPr>
            <p:ph type="title"/>
          </p:nvPr>
        </p:nvSpPr>
        <p:spPr>
          <a:xfrm>
            <a:off x="1169419" y="5156333"/>
            <a:ext cx="3456384" cy="1152128"/>
          </a:xfrm>
        </p:spPr>
        <p:txBody>
          <a:bodyPr>
            <a:normAutofit/>
          </a:bodyPr>
          <a:lstStyle/>
          <a:p>
            <a:pPr algn="r"/>
            <a:r>
              <a:rPr lang="pl-PL" sz="2400" dirty="0"/>
              <a:t>Przykład</a:t>
            </a:r>
            <a:br>
              <a:rPr lang="pl-PL" sz="2400" dirty="0"/>
            </a:br>
            <a:r>
              <a:rPr lang="pl-PL" sz="2400" dirty="0"/>
              <a:t>z KRC Wrocław</a:t>
            </a:r>
          </a:p>
        </p:txBody>
      </p:sp>
      <p:pic>
        <p:nvPicPr>
          <p:cNvPr id="6" name="Symbol zastępczy zawartości 5" descr="Ma ilustracji znajduje się afisz informacyjny o treści: kolejny warsztat z e-usług publicznych! warsztat: siedemnastego listopada, godzina trzynasta – piętnasta, sala dwieście dziesięć, wrocławskie centrum rozwoju społecznego, plac dominikański sześć, czego się nauczysz? internetowe konto pacjenta, epuap, profil zaufany, em obywatel. Uwaga. Obowiązują zapisy telefoniczne do piątku czternastego listopada, liczba miejsc ograniczona. Masz pytania? chcesz dołączyć? Przyjdź, zadzwoń albo napisz! Plus czterdzieści osiem siedemset siedemnaście siedemset dwadzieścia cztery dziewięćset osiemdziesiąt cztery. Plus czterdzieści osiem osiemset osiemdziesiąt cztery dwieście piętnaście zero czterdzieści sześć, adres: ka er ce małpa wu ce er es kropka pe el. Przy poszczególnych informacjach znajdują się symbole sugerowanych działań, a po środku grafika z uśmiechniętą starszą parą siedzącą przy komputerze i tabletach. Poniżej znajduje się belka z logotypami: Funduszy europejskich dla Rozwoju Społecznego, Rzeczpospolitej Polskiej, Dofinansowania przez Unię Europejską oraz logotyp Klubu Rozwoju Cyfrowego.">
            <a:extLst>
              <a:ext uri="{FF2B5EF4-FFF2-40B4-BE49-F238E27FC236}">
                <a16:creationId xmlns:a16="http://schemas.microsoft.com/office/drawing/2014/main" id="{03D75666-4B72-7C3D-20FA-87643024DE1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35893" y="818012"/>
            <a:ext cx="6336704" cy="5301589"/>
          </a:xfrm>
        </p:spPr>
      </p:pic>
      <p:sp>
        <p:nvSpPr>
          <p:cNvPr id="7" name="pole tekstowe 6">
            <a:extLst>
              <a:ext uri="{FF2B5EF4-FFF2-40B4-BE49-F238E27FC236}">
                <a16:creationId xmlns:a16="http://schemas.microsoft.com/office/drawing/2014/main" id="{8EE59FC4-237D-F610-8E38-FB09478E9D2A}"/>
              </a:ext>
            </a:extLst>
          </p:cNvPr>
          <p:cNvSpPr txBox="1"/>
          <p:nvPr/>
        </p:nvSpPr>
        <p:spPr>
          <a:xfrm>
            <a:off x="5135894" y="6324858"/>
            <a:ext cx="2865913" cy="297454"/>
          </a:xfrm>
          <a:prstGeom prst="rect">
            <a:avLst/>
          </a:prstGeom>
          <a:noFill/>
        </p:spPr>
        <p:txBody>
          <a:bodyPr wrap="none" rtlCol="0">
            <a:spAutoFit/>
          </a:bodyPr>
          <a:lstStyle/>
          <a:p>
            <a:pPr defTabSz="477183"/>
            <a:r>
              <a:rPr lang="pl-PL" sz="1333" dirty="0">
                <a:solidFill>
                  <a:srgbClr val="000000"/>
                </a:solidFill>
                <a:latin typeface="Calibri" panose="020F0502020204030204"/>
              </a:rPr>
              <a:t>Źródło: Materiały własne KRC Wrocław</a:t>
            </a:r>
          </a:p>
        </p:txBody>
      </p:sp>
    </p:spTree>
    <p:extLst>
      <p:ext uri="{BB962C8B-B14F-4D97-AF65-F5344CB8AC3E}">
        <p14:creationId xmlns:p14="http://schemas.microsoft.com/office/powerpoint/2010/main" val="28144627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rostokąt 7">
            <a:extLst>
              <a:ext uri="{FF2B5EF4-FFF2-40B4-BE49-F238E27FC236}">
                <a16:creationId xmlns:a16="http://schemas.microsoft.com/office/drawing/2014/main" id="{23455392-46D9-E8F8-D7A3-45E4BE66A67D}"/>
              </a:ext>
              <a:ext uri="{C183D7F6-B498-43B3-948B-1728B52AA6E4}">
                <adec:decorative xmlns:adec="http://schemas.microsoft.com/office/drawing/2017/decorative" val="1"/>
              </a:ext>
            </a:extLst>
          </p:cNvPr>
          <p:cNvSpPr/>
          <p:nvPr/>
        </p:nvSpPr>
        <p:spPr>
          <a:xfrm>
            <a:off x="623392" y="1306195"/>
            <a:ext cx="10753195" cy="4907115"/>
          </a:xfrm>
          <a:prstGeom prst="rect">
            <a:avLst/>
          </a:prstGeom>
          <a:ln>
            <a:noFill/>
          </a:ln>
        </p:spPr>
        <p:style>
          <a:lnRef idx="3">
            <a:schemeClr val="lt1"/>
          </a:lnRef>
          <a:fillRef idx="1">
            <a:schemeClr val="accent2"/>
          </a:fillRef>
          <a:effectRef idx="1">
            <a:schemeClr val="accent2"/>
          </a:effectRef>
          <a:fontRef idx="minor">
            <a:schemeClr val="lt1"/>
          </a:fontRef>
        </p:style>
        <p:txBody>
          <a:bodyPr rtlCol="0" anchor="ctr"/>
          <a:lstStyle/>
          <a:p>
            <a:pPr algn="ctr" defTabSz="477183"/>
            <a:endParaRPr lang="pl-PL" sz="2133" dirty="0">
              <a:solidFill>
                <a:srgbClr val="FFFFFF"/>
              </a:solidFill>
              <a:latin typeface="Calibri" panose="020F0502020204030204"/>
            </a:endParaRPr>
          </a:p>
        </p:txBody>
      </p:sp>
      <p:sp>
        <p:nvSpPr>
          <p:cNvPr id="2" name="Tytuł 1">
            <a:extLst>
              <a:ext uri="{FF2B5EF4-FFF2-40B4-BE49-F238E27FC236}">
                <a16:creationId xmlns:a16="http://schemas.microsoft.com/office/drawing/2014/main" id="{0A007BFD-920D-C71D-EBE3-407DF0D6410D}"/>
              </a:ext>
            </a:extLst>
          </p:cNvPr>
          <p:cNvSpPr>
            <a:spLocks noGrp="1"/>
          </p:cNvSpPr>
          <p:nvPr>
            <p:ph type="title"/>
          </p:nvPr>
        </p:nvSpPr>
        <p:spPr>
          <a:xfrm>
            <a:off x="911424" y="644691"/>
            <a:ext cx="10110723" cy="1151383"/>
          </a:xfrm>
        </p:spPr>
        <p:txBody>
          <a:bodyPr>
            <a:normAutofit/>
          </a:bodyPr>
          <a:lstStyle/>
          <a:p>
            <a:r>
              <a:rPr lang="pl-PL" sz="2667" dirty="0"/>
              <a:t>Przykład z KRC Ozorków</a:t>
            </a:r>
          </a:p>
        </p:txBody>
      </p:sp>
      <p:pic>
        <p:nvPicPr>
          <p:cNvPr id="6" name="Symbol zastępczy zawartości 5" descr="Na białym afiszu z niebieskimi napisami znajdują się kolejno: belka z logotypami: Funduszy europejskich dla Rozwoju Społecznego, Rzeczpospolitej Polskiej, Dofinansowania przez Unię Europejską oraz logotyp Klubu Rozwoju Cyfrowego. Poniżej znajdują się zapisy: klub rozwoju cyfrowego zaprasza mieszkańców ozorkowa na bezpłatne szkolenie: podstawy korzystania z laptopa komputera, siedemnastego września dwa tysiące dwudziestego piątego roku od godziny jedenastej do czternastej, biblioteka na osiedlu, ulica Mielczarskiego siedemnaście, Ozorków. Na szkoleniu dowiesz się między innymi: jak uruchomić i wyłączyć laptopa lub komputer, o funkcjach i skrótach klawiszy klawiatury, pulpit – czym jest, jego elementy i jak go zagospodarować. Zainteresowanych prosimy o kontakt. Liczba miejsc ograniczona. W przypadku wielu zgłoszeń szkolenie zostanie powtórzone w innym terminie. Telefon: pięćset pięć sześćset czterdzieści siedem sto trzydzieści jeden. Wizyta w punkcie K R C: ulica Mielczarskiego siedemnaście, Ozorków. Na środku znajduje się grafika z czwórką starszych osób przed ekranem laptopa.">
            <a:extLst>
              <a:ext uri="{FF2B5EF4-FFF2-40B4-BE49-F238E27FC236}">
                <a16:creationId xmlns:a16="http://schemas.microsoft.com/office/drawing/2014/main" id="{B07F9965-9849-C4C7-D23E-976B0842509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11424" y="1475025"/>
            <a:ext cx="3235797" cy="4576599"/>
          </a:xfrm>
        </p:spPr>
      </p:pic>
      <p:pic>
        <p:nvPicPr>
          <p:cNvPr id="10" name="Obraz 9" descr="Na białym afiszu z niebieskimi napisami znajdują się kolejno: belka z logotypami: Funduszy europejskich dla Rozwoju Społecznego, Rzeczpospolitej Polskiej, Dofinansowania przez Unię Europejską oraz logotyp Klubu Rozwoju Cyfrowego. Poniżej znajdują się zapisy: klub rozwoju cyfrowego zaprasza mieszkańców ozorkowa na bezpłatne szkolenie: podstawy korzystania z internetu, dwudziestego drugiego października dwa tysiące dwudziestego piątego roku od godziny jedenastej do piętnastej, biblioteka na osiedlu, ulica Mielczarskiego siedemnaście, Ozorków. Na szkoleniu dowiesz się między innymi: internet i wyszukiwanie – czym jest internet, jak działa i jak znaleźć potrzebne informacje, komunikacja online – e-mail, czaty, przydatne strony i rozrywka – wiadomości, urzędy, gry, filmy, muzyka, media społecznościowe i aplikacje – facebook, messenger, korzystanie z aplikacji na telefonie i komputerze. Zainteresowanych prosimy o kontakt. Prosimy o przyniesienie własnych laptopów. jeżeli nie ma takiej możliwości, użyczymy nasze laptopy. Telefon: pięćset pięć sześćset czterdzieści siedem sto trzydzieści jeden. Wizyta w punkcie K R C: ulica Mielczarskiego siedemnaście, Ozorków. Na środku znajduje się grafika z czwórką osób w różnym wieku i o różnej płci, znajdujących się przy dwóch laptopach. Za nimi stoi kobieta przy tablicy i tłumaczy coś energicznie gestykulując.">
            <a:extLst>
              <a:ext uri="{FF2B5EF4-FFF2-40B4-BE49-F238E27FC236}">
                <a16:creationId xmlns:a16="http://schemas.microsoft.com/office/drawing/2014/main" id="{81F96338-0EF9-5A9F-0147-37409626B6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5217" y="1465086"/>
            <a:ext cx="3235799" cy="4576599"/>
          </a:xfrm>
          <a:prstGeom prst="rect">
            <a:avLst/>
          </a:prstGeom>
        </p:spPr>
      </p:pic>
      <p:pic>
        <p:nvPicPr>
          <p:cNvPr id="12" name="Obraz 11" descr="Na białym afiszu z niebieskimi napisami znajdują się kolejno: belka z logotypami: Funduszy europejskich dla Rozwoju Społecznego, Rzeczpospolitej Polskiej, Dofinansowania przez Unię Europejską oraz logotyp Klubu Rozwoju Cyfrowego. Poniżej znajdują się zapisy: klub rozwoju cyfrowego zaprasza mieszkańców ozorkowa na bezpłatne szkolenie: bezpieczeństwo w sieci, dwudziestego dziewiątego października dwa tysiące dwudziestego piątego roku, od godziny jedenastej do piętnastej, biblioteka na osiedlu, ulica Mielczarskiego siedemnaście, Ozorków. Na szkoleniu dowiesz się między innymi: jak chronić dane osobowe i prywatność online, jak korzystać bezpiecznie z przeglądarek i internetu, jak tworzyć silne hasła i logować się dwustopniowo, jak używać bezpiecznych połączeń wi-fi i narzędzi ochrony cyfrowej. Zainteresowanych prosimy o kontakt. Telefon: pięćset pięć sześćset czterdzieści siedem sto trzydzieści jeden. Wizyta w punkcie K R C: ulica Mielczarskiego siedemnaście, Ozorków. Na środku znajduje się grafika Ukazująca otwarty laptop z tarczą z kłódką na monitorze, a wokół laptopa znajdują się grafy ukazujące: kursor z palcem wskazującym, globus, kłódkę, dymek z wykrzyknikiem, zamknięta koperta.">
            <a:extLst>
              <a:ext uri="{FF2B5EF4-FFF2-40B4-BE49-F238E27FC236}">
                <a16:creationId xmlns:a16="http://schemas.microsoft.com/office/drawing/2014/main" id="{A7953CB7-B173-F20E-6797-0D884BD9C2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20203" y="1465086"/>
            <a:ext cx="3204792" cy="4529615"/>
          </a:xfrm>
          <a:prstGeom prst="rect">
            <a:avLst/>
          </a:prstGeom>
        </p:spPr>
      </p:pic>
      <p:sp>
        <p:nvSpPr>
          <p:cNvPr id="13" name="pole tekstowe 12">
            <a:extLst>
              <a:ext uri="{FF2B5EF4-FFF2-40B4-BE49-F238E27FC236}">
                <a16:creationId xmlns:a16="http://schemas.microsoft.com/office/drawing/2014/main" id="{06940DFA-7F89-A2B5-C63F-662E23F9C30E}"/>
              </a:ext>
            </a:extLst>
          </p:cNvPr>
          <p:cNvSpPr txBox="1"/>
          <p:nvPr/>
        </p:nvSpPr>
        <p:spPr>
          <a:xfrm>
            <a:off x="7459894" y="6285767"/>
            <a:ext cx="2863797" cy="297454"/>
          </a:xfrm>
          <a:prstGeom prst="rect">
            <a:avLst/>
          </a:prstGeom>
          <a:noFill/>
        </p:spPr>
        <p:txBody>
          <a:bodyPr wrap="none" rtlCol="0">
            <a:spAutoFit/>
          </a:bodyPr>
          <a:lstStyle/>
          <a:p>
            <a:pPr defTabSz="477183"/>
            <a:r>
              <a:rPr lang="pl-PL" sz="1333" dirty="0">
                <a:solidFill>
                  <a:srgbClr val="000000"/>
                </a:solidFill>
                <a:latin typeface="Calibri" panose="020F0502020204030204"/>
              </a:rPr>
              <a:t>Źródło: Materiały własne KRC Ozorków</a:t>
            </a:r>
          </a:p>
        </p:txBody>
      </p:sp>
    </p:spTree>
    <p:extLst>
      <p:ext uri="{BB962C8B-B14F-4D97-AF65-F5344CB8AC3E}">
        <p14:creationId xmlns:p14="http://schemas.microsoft.com/office/powerpoint/2010/main" val="33170294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0949D-8843-0726-9679-247487ECE4E9}"/>
            </a:ext>
          </a:extLst>
        </p:cNvPr>
        <p:cNvGrpSpPr/>
        <p:nvPr/>
      </p:nvGrpSpPr>
      <p:grpSpPr>
        <a:xfrm>
          <a:off x="0" y="0"/>
          <a:ext cx="0" cy="0"/>
          <a:chOff x="0" y="0"/>
          <a:chExt cx="0" cy="0"/>
        </a:xfrm>
      </p:grpSpPr>
      <p:pic>
        <p:nvPicPr>
          <p:cNvPr id="11" name="Symbol zastępczy zawartości 10" descr="Profesor z wypełnieniem pełnym">
            <a:extLst>
              <a:ext uri="{FF2B5EF4-FFF2-40B4-BE49-F238E27FC236}">
                <a16:creationId xmlns:a16="http://schemas.microsoft.com/office/drawing/2014/main" id="{04F3C855-A6DA-3AD4-2B43-08C86DC7F637}"/>
              </a:ext>
            </a:extLst>
          </p:cNvPr>
          <p:cNvPicPr>
            <a:picLocks noGrp="1" noChangeAspect="1"/>
          </p:cNvPicPr>
          <p:nvPr>
            <p:ph idx="4294967295"/>
          </p:nvPr>
        </p:nvPicPr>
        <p:blipFill>
          <a:blip>
            <a:extLst>
              <a:ext uri="{96DAC541-7B7A-43D3-8B79-37D633B846F1}">
                <asvg:svgBlip xmlns:asvg="http://schemas.microsoft.com/office/drawing/2016/SVG/main" r:embed="rId2"/>
              </a:ext>
            </a:extLst>
          </a:blip>
          <a:stretch>
            <a:fillRect/>
          </a:stretch>
        </p:blipFill>
        <p:spPr/>
      </p:pic>
      <p:sp>
        <p:nvSpPr>
          <p:cNvPr id="3" name="Tytuł 2">
            <a:extLst>
              <a:ext uri="{FF2B5EF4-FFF2-40B4-BE49-F238E27FC236}">
                <a16:creationId xmlns:a16="http://schemas.microsoft.com/office/drawing/2014/main" id="{6E3EFBB5-8853-4EE1-006B-6AFC97DF7249}"/>
              </a:ext>
            </a:extLst>
          </p:cNvPr>
          <p:cNvSpPr>
            <a:spLocks noGrp="1"/>
          </p:cNvSpPr>
          <p:nvPr>
            <p:ph type="title"/>
          </p:nvPr>
        </p:nvSpPr>
        <p:spPr/>
        <p:txBody>
          <a:bodyPr>
            <a:normAutofit fontScale="90000"/>
          </a:bodyPr>
          <a:lstStyle/>
          <a:p>
            <a:r>
              <a:rPr lang="pl-PL" dirty="0"/>
              <a:t>KRC Skalowanie</a:t>
            </a:r>
          </a:p>
        </p:txBody>
      </p:sp>
      <p:sp>
        <p:nvSpPr>
          <p:cNvPr id="4" name="Symbol zastępczy zawartości 2">
            <a:extLst>
              <a:ext uri="{FF2B5EF4-FFF2-40B4-BE49-F238E27FC236}">
                <a16:creationId xmlns:a16="http://schemas.microsoft.com/office/drawing/2014/main" id="{0294E757-45F9-E664-4564-99CBC2646FBA}"/>
              </a:ext>
            </a:extLst>
          </p:cNvPr>
          <p:cNvSpPr txBox="1">
            <a:spLocks/>
          </p:cNvSpPr>
          <p:nvPr/>
        </p:nvSpPr>
        <p:spPr>
          <a:xfrm>
            <a:off x="374885" y="1304682"/>
            <a:ext cx="11566635" cy="5009032"/>
          </a:xfrm>
          <a:prstGeom prst="rect">
            <a:avLst/>
          </a:prstGeom>
        </p:spPr>
        <p:txBody>
          <a:bodyPr/>
          <a:lst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pl-PL"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pl-PL"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pl-PL"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pl-PL"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pl-PL"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r>
              <a:rPr lang="pl-PL" sz="2400" b="1" dirty="0"/>
              <a:t>Ponad 2000 Klubów</a:t>
            </a:r>
            <a:r>
              <a:rPr lang="pl-PL" sz="2400" dirty="0"/>
              <a:t>;</a:t>
            </a:r>
          </a:p>
          <a:p>
            <a:pPr>
              <a:lnSpc>
                <a:spcPct val="150000"/>
              </a:lnSpc>
              <a:buFont typeface="Wingdings" panose="05000000000000000000" pitchFamily="2" charset="2"/>
              <a:buChar char="§"/>
            </a:pPr>
            <a:r>
              <a:rPr lang="pl-PL" sz="2400" dirty="0"/>
              <a:t>Realizacja w latach 2026-2028;</a:t>
            </a:r>
          </a:p>
          <a:p>
            <a:pPr>
              <a:lnSpc>
                <a:spcPct val="150000"/>
              </a:lnSpc>
              <a:buFont typeface="Wingdings" panose="05000000000000000000" pitchFamily="2" charset="2"/>
              <a:buChar char="§"/>
            </a:pPr>
            <a:r>
              <a:rPr lang="pl-PL" sz="2400" dirty="0"/>
              <a:t>Model działania:</a:t>
            </a:r>
          </a:p>
          <a:p>
            <a:pPr>
              <a:lnSpc>
                <a:spcPct val="150000"/>
              </a:lnSpc>
              <a:buFont typeface="Wingdings" panose="05000000000000000000" pitchFamily="2" charset="2"/>
              <a:buChar char="§"/>
            </a:pPr>
            <a:r>
              <a:rPr lang="pl-PL" sz="2400" dirty="0"/>
              <a:t>97 obszarów konkursowych, </a:t>
            </a:r>
          </a:p>
          <a:p>
            <a:pPr>
              <a:lnSpc>
                <a:spcPct val="150000"/>
              </a:lnSpc>
              <a:buFont typeface="Wingdings" panose="05000000000000000000" pitchFamily="2" charset="2"/>
              <a:buChar char="§"/>
            </a:pPr>
            <a:r>
              <a:rPr lang="pl-PL" sz="2400" dirty="0"/>
              <a:t>Beneficjenci projektów organizują Kluby we współpracy z gminami.</a:t>
            </a:r>
          </a:p>
        </p:txBody>
      </p:sp>
      <p:grpSp>
        <p:nvGrpSpPr>
          <p:cNvPr id="14" name="Grupa 13">
            <a:extLst>
              <a:ext uri="{FF2B5EF4-FFF2-40B4-BE49-F238E27FC236}">
                <a16:creationId xmlns:a16="http://schemas.microsoft.com/office/drawing/2014/main" id="{CCE02593-BCF1-F10E-D3CD-5684282DCB11}"/>
              </a:ext>
            </a:extLst>
          </p:cNvPr>
          <p:cNvGrpSpPr/>
          <p:nvPr/>
        </p:nvGrpSpPr>
        <p:grpSpPr>
          <a:xfrm>
            <a:off x="158886" y="1453122"/>
            <a:ext cx="432000" cy="432591"/>
            <a:chOff x="158886" y="1788202"/>
            <a:chExt cx="432000" cy="432591"/>
          </a:xfrm>
        </p:grpSpPr>
        <p:sp>
          <p:nvSpPr>
            <p:cNvPr id="5" name="Prostokąt 4">
              <a:extLst>
                <a:ext uri="{FF2B5EF4-FFF2-40B4-BE49-F238E27FC236}">
                  <a16:creationId xmlns:a16="http://schemas.microsoft.com/office/drawing/2014/main" id="{8E133D46-21CF-FCB7-9469-BC0A9D19E2D8}"/>
                </a:ext>
              </a:extLst>
            </p:cNvPr>
            <p:cNvSpPr/>
            <p:nvPr/>
          </p:nvSpPr>
          <p:spPr>
            <a:xfrm>
              <a:off x="158886" y="1788793"/>
              <a:ext cx="432000" cy="432000"/>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3" name="Grafika 12" descr="Sala posiedzeń z wypełnieniem pełnym">
              <a:extLst>
                <a:ext uri="{FF2B5EF4-FFF2-40B4-BE49-F238E27FC236}">
                  <a16:creationId xmlns:a16="http://schemas.microsoft.com/office/drawing/2014/main" id="{EAFEE773-FC2B-EDE0-B383-FC2CE9273BF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58886" y="1788202"/>
              <a:ext cx="432000" cy="432000"/>
            </a:xfrm>
            <a:prstGeom prst="rect">
              <a:avLst/>
            </a:prstGeom>
          </p:spPr>
        </p:pic>
      </p:grpSp>
      <p:grpSp>
        <p:nvGrpSpPr>
          <p:cNvPr id="16" name="Grupa 15">
            <a:extLst>
              <a:ext uri="{FF2B5EF4-FFF2-40B4-BE49-F238E27FC236}">
                <a16:creationId xmlns:a16="http://schemas.microsoft.com/office/drawing/2014/main" id="{58A645F1-F4DA-799B-2EC9-4AE95BE8F636}"/>
              </a:ext>
            </a:extLst>
          </p:cNvPr>
          <p:cNvGrpSpPr/>
          <p:nvPr/>
        </p:nvGrpSpPr>
        <p:grpSpPr>
          <a:xfrm>
            <a:off x="158886" y="2147881"/>
            <a:ext cx="432000" cy="432591"/>
            <a:chOff x="158886" y="2442012"/>
            <a:chExt cx="432000" cy="432591"/>
          </a:xfrm>
        </p:grpSpPr>
        <p:sp>
          <p:nvSpPr>
            <p:cNvPr id="6" name="Prostokąt 5">
              <a:extLst>
                <a:ext uri="{FF2B5EF4-FFF2-40B4-BE49-F238E27FC236}">
                  <a16:creationId xmlns:a16="http://schemas.microsoft.com/office/drawing/2014/main" id="{7DF969DF-E097-97C5-6191-84A9FE595837}"/>
                </a:ext>
              </a:extLst>
            </p:cNvPr>
            <p:cNvSpPr/>
            <p:nvPr/>
          </p:nvSpPr>
          <p:spPr>
            <a:xfrm>
              <a:off x="158886" y="2442603"/>
              <a:ext cx="432000" cy="432000"/>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5" name="Grafika 14" descr="Monety z wypełnieniem pełnym">
              <a:extLst>
                <a:ext uri="{FF2B5EF4-FFF2-40B4-BE49-F238E27FC236}">
                  <a16:creationId xmlns:a16="http://schemas.microsoft.com/office/drawing/2014/main" id="{8394F27B-C2E8-ED0D-AC2D-D3C355A6370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58886" y="2442012"/>
              <a:ext cx="432000" cy="432000"/>
            </a:xfrm>
            <a:prstGeom prst="rect">
              <a:avLst/>
            </a:prstGeom>
          </p:spPr>
        </p:pic>
      </p:grpSp>
      <p:grpSp>
        <p:nvGrpSpPr>
          <p:cNvPr id="19" name="Grupa 18">
            <a:extLst>
              <a:ext uri="{FF2B5EF4-FFF2-40B4-BE49-F238E27FC236}">
                <a16:creationId xmlns:a16="http://schemas.microsoft.com/office/drawing/2014/main" id="{98F4F74D-DFCF-3BD9-3002-C14497BE4C76}"/>
              </a:ext>
            </a:extLst>
          </p:cNvPr>
          <p:cNvGrpSpPr/>
          <p:nvPr/>
        </p:nvGrpSpPr>
        <p:grpSpPr>
          <a:xfrm>
            <a:off x="158886" y="2842936"/>
            <a:ext cx="432000" cy="432000"/>
            <a:chOff x="158886" y="3096413"/>
            <a:chExt cx="432000" cy="432000"/>
          </a:xfrm>
        </p:grpSpPr>
        <p:sp>
          <p:nvSpPr>
            <p:cNvPr id="7" name="Prostokąt 6">
              <a:extLst>
                <a:ext uri="{FF2B5EF4-FFF2-40B4-BE49-F238E27FC236}">
                  <a16:creationId xmlns:a16="http://schemas.microsoft.com/office/drawing/2014/main" id="{7717FE49-6960-77B0-9A12-BF26B5A4996E}"/>
                </a:ext>
              </a:extLst>
            </p:cNvPr>
            <p:cNvSpPr/>
            <p:nvPr/>
          </p:nvSpPr>
          <p:spPr>
            <a:xfrm>
              <a:off x="158886" y="3096413"/>
              <a:ext cx="432000" cy="432000"/>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18" name="Grafika 17" descr="Komputer z wypełnieniem pełnym">
              <a:extLst>
                <a:ext uri="{FF2B5EF4-FFF2-40B4-BE49-F238E27FC236}">
                  <a16:creationId xmlns:a16="http://schemas.microsoft.com/office/drawing/2014/main" id="{CB7C3C4F-9C3E-E669-BB73-30C345FAC11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58886" y="3096413"/>
              <a:ext cx="432000" cy="432000"/>
            </a:xfrm>
            <a:prstGeom prst="rect">
              <a:avLst/>
            </a:prstGeom>
          </p:spPr>
        </p:pic>
      </p:grpSp>
      <p:pic>
        <p:nvPicPr>
          <p:cNvPr id="9" name="Obraz 8" descr="Tył głowy ludzi i podniesionych rąk podczas prezentacji firmowej z prelegentem i tablicą bez fokusu w tle">
            <a:extLst>
              <a:ext uri="{FF2B5EF4-FFF2-40B4-BE49-F238E27FC236}">
                <a16:creationId xmlns:a16="http://schemas.microsoft.com/office/drawing/2014/main" id="{5C4BFB39-1C5A-FAD4-D972-A50AD650FD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85600" y="1021594"/>
            <a:ext cx="4406400" cy="2932831"/>
          </a:xfrm>
          <a:prstGeom prst="rect">
            <a:avLst/>
          </a:prstGeom>
          <a:effectLst>
            <a:glow rad="50800">
              <a:schemeClr val="bg1">
                <a:alpha val="87000"/>
              </a:schemeClr>
            </a:glow>
            <a:softEdge rad="101600"/>
          </a:effectLst>
        </p:spPr>
      </p:pic>
    </p:spTree>
    <p:extLst>
      <p:ext uri="{BB962C8B-B14F-4D97-AF65-F5344CB8AC3E}">
        <p14:creationId xmlns:p14="http://schemas.microsoft.com/office/powerpoint/2010/main" val="1080078849"/>
      </p:ext>
    </p:extLst>
  </p:cSld>
  <p:clrMapOvr>
    <a:masterClrMapping/>
  </p:clrMapOvr>
</p:sld>
</file>

<file path=ppt/theme/theme1.xml><?xml version="1.0" encoding="utf-8"?>
<a:theme xmlns:a="http://schemas.openxmlformats.org/drawingml/2006/main" name="1_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Projekt niestandardowy">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yw pakietu Office">
  <a:themeElements>
    <a:clrScheme name="Niestandardowy 8">
      <a:dk1>
        <a:srgbClr val="000000"/>
      </a:dk1>
      <a:lt1>
        <a:srgbClr val="FFFFFF"/>
      </a:lt1>
      <a:dk2>
        <a:srgbClr val="002073"/>
      </a:dk2>
      <a:lt2>
        <a:srgbClr val="FFFFFF"/>
      </a:lt2>
      <a:accent1>
        <a:srgbClr val="003399"/>
      </a:accent1>
      <a:accent2>
        <a:srgbClr val="A6D3FF"/>
      </a:accent2>
      <a:accent3>
        <a:srgbClr val="FFD618"/>
      </a:accent3>
      <a:accent4>
        <a:srgbClr val="0051B0"/>
      </a:accent4>
      <a:accent5>
        <a:srgbClr val="6BB1E2"/>
      </a:accent5>
      <a:accent6>
        <a:srgbClr val="FFE60B"/>
      </a:accent6>
      <a:hlink>
        <a:srgbClr val="0563C1"/>
      </a:hlink>
      <a:folHlink>
        <a:srgbClr val="954F72"/>
      </a:folHlink>
    </a:clrScheme>
    <a:fontScheme name="Motyw pakietu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yw pakietu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zentacja1" id="{436F5452-C95B-4D43-A1C6-1CA5BE69C951}" vid="{ABE25C27-1E66-47F3-AA86-B88226738C33}"/>
    </a:ext>
  </a:extLst>
</a:theme>
</file>

<file path=ppt/theme/theme4.xml><?xml version="1.0" encoding="utf-8"?>
<a:theme xmlns:a="http://schemas.openxmlformats.org/drawingml/2006/main" name="Motyw pakietu Office">
  <a:themeElements>
    <a:clrScheme name="Pakiet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Pakiet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0799D898E1E6F040BD442E0C7616D4F7" ma:contentTypeVersion="10" ma:contentTypeDescription="Utwórz nowy dokument." ma:contentTypeScope="" ma:versionID="939ad4157f90587b9fd6b99bf5e12c13">
  <xsd:schema xmlns:xsd="http://www.w3.org/2001/XMLSchema" xmlns:xs="http://www.w3.org/2001/XMLSchema" xmlns:p="http://schemas.microsoft.com/office/2006/metadata/properties" xmlns:ns2="83783693-ef60-425a-b273-585e3fe453e9" xmlns:ns3="3361ad4d-7ab5-4428-8e8f-a55a688db929" targetNamespace="http://schemas.microsoft.com/office/2006/metadata/properties" ma:root="true" ma:fieldsID="4a48e16277940a1a89bee734a223394e" ns2:_="" ns3:_="">
    <xsd:import namespace="83783693-ef60-425a-b273-585e3fe453e9"/>
    <xsd:import namespace="3361ad4d-7ab5-4428-8e8f-a55a688db929"/>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DateTake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783693-ef60-425a-b273-585e3fe453e9"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Tagi obrazów" ma:readOnly="false" ma:fieldId="{5cf76f15-5ced-4ddc-b409-7134ff3c332f}" ma:taxonomyMulti="true" ma:sspId="cc6f6cad-d038-4c8c-a53d-3cb4c28787a9"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361ad4d-7ab5-4428-8e8f-a55a688db929"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a372394b-1633-40ed-88d1-f992bef83b33}" ma:internalName="TaxCatchAll" ma:showField="CatchAllData" ma:web="3361ad4d-7ab5-4428-8e8f-a55a688db92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zawartości"/>
        <xsd:element ref="dc:title" minOccurs="0" maxOccurs="1" ma:index="4" ma:displayName="Tytuł"/>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3361ad4d-7ab5-4428-8e8f-a55a688db929" xsi:nil="true"/>
    <lcf76f155ced4ddcb4097134ff3c332f xmlns="83783693-ef60-425a-b273-585e3fe453e9">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BEC1B53-7CAA-4B0C-B2A4-8B334F4EE72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3783693-ef60-425a-b273-585e3fe453e9"/>
    <ds:schemaRef ds:uri="3361ad4d-7ab5-4428-8e8f-a55a688db92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EBF1ABA-3900-4B7E-87F4-0B92CDB79589}">
  <ds:schemaRefs>
    <ds:schemaRef ds:uri="http://schemas.microsoft.com/office/2006/metadata/properties"/>
    <ds:schemaRef ds:uri="http://schemas.microsoft.com/office/infopath/2007/PartnerControls"/>
    <ds:schemaRef ds:uri="3361ad4d-7ab5-4428-8e8f-a55a688db929"/>
    <ds:schemaRef ds:uri="83783693-ef60-425a-b273-585e3fe453e9"/>
  </ds:schemaRefs>
</ds:datastoreItem>
</file>

<file path=customXml/itemProps3.xml><?xml version="1.0" encoding="utf-8"?>
<ds:datastoreItem xmlns:ds="http://schemas.openxmlformats.org/officeDocument/2006/customXml" ds:itemID="{4620FBCA-6DBC-475C-8DE2-0B3605331C3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6403</TotalTime>
  <Words>244</Words>
  <Application>Microsoft Office PowerPoint</Application>
  <PresentationFormat>Panoramiczny</PresentationFormat>
  <Paragraphs>43</Paragraphs>
  <Slides>10</Slides>
  <Notes>3</Notes>
  <HiddenSlides>0</HiddenSlides>
  <MMClips>0</MMClips>
  <ScaleCrop>false</ScaleCrop>
  <HeadingPairs>
    <vt:vector size="6" baseType="variant">
      <vt:variant>
        <vt:lpstr>Używane czcionki</vt:lpstr>
      </vt:variant>
      <vt:variant>
        <vt:i4>6</vt:i4>
      </vt:variant>
      <vt:variant>
        <vt:lpstr>Motyw</vt:lpstr>
      </vt:variant>
      <vt:variant>
        <vt:i4>3</vt:i4>
      </vt:variant>
      <vt:variant>
        <vt:lpstr>Tytuły slajdów</vt:lpstr>
      </vt:variant>
      <vt:variant>
        <vt:i4>10</vt:i4>
      </vt:variant>
    </vt:vector>
  </HeadingPairs>
  <TitlesOfParts>
    <vt:vector size="19" baseType="lpstr">
      <vt:lpstr>Aptos</vt:lpstr>
      <vt:lpstr>Arial</vt:lpstr>
      <vt:lpstr>Calibri</vt:lpstr>
      <vt:lpstr>Calibri Light</vt:lpstr>
      <vt:lpstr>Open Sans</vt:lpstr>
      <vt:lpstr>Wingdings</vt:lpstr>
      <vt:lpstr>1_Motyw pakietu Office</vt:lpstr>
      <vt:lpstr>3_Projekt niestandardowy</vt:lpstr>
      <vt:lpstr>Motyw pakietu Office</vt:lpstr>
      <vt:lpstr>Kluby Rozwoju Cyfrowego</vt:lpstr>
      <vt:lpstr>Idea Klubów Rozwoju Cyfrowego</vt:lpstr>
      <vt:lpstr>Charakterystyka Klubów Rozwoju Cyfrowego</vt:lpstr>
      <vt:lpstr>Idea Klubów Rozwoju Cyfrowego</vt:lpstr>
      <vt:lpstr>Jak to realizujemy?</vt:lpstr>
      <vt:lpstr>KRC Pilotaż</vt:lpstr>
      <vt:lpstr>Przykład z KRC Wrocław</vt:lpstr>
      <vt:lpstr>Przykład z KRC Ozorków</vt:lpstr>
      <vt:lpstr>KRC Skalowanie</vt:lpstr>
      <vt:lpstr>Dziękuję za uwagę</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Wzorzec FERS</dc:title>
  <dc:creator>Anna Czekalska</dc:creator>
  <cp:lastModifiedBy>Katarzyna Stabińska</cp:lastModifiedBy>
  <cp:revision>88</cp:revision>
  <dcterms:created xsi:type="dcterms:W3CDTF">2023-03-05T08:28:36Z</dcterms:created>
  <dcterms:modified xsi:type="dcterms:W3CDTF">2026-04-09T07:47:52Z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0x0101000799D898E1E6F040BD442E0C7616D4F7</vt:lpwstr>
  </property>
</Properties>
</file>