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sldIdLst>
    <p:sldId id="256" r:id="rId2"/>
    <p:sldId id="257" r:id="rId3"/>
    <p:sldId id="258" r:id="rId4"/>
    <p:sldId id="262" r:id="rId5"/>
    <p:sldId id="259" r:id="rId6"/>
    <p:sldId id="260" r:id="rId7"/>
    <p:sldId id="261" r:id="rId8"/>
    <p:sldId id="263" r:id="rId9"/>
    <p:sldId id="264"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6"/>
    <p:restoredTop sz="94663"/>
  </p:normalViewPr>
  <p:slideViewPr>
    <p:cSldViewPr>
      <p:cViewPr varScale="1">
        <p:scale>
          <a:sx n="91" d="100"/>
          <a:sy n="91" d="100"/>
        </p:scale>
        <p:origin x="9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82CBBA8-02EE-5745-9999-F1E4E8D9C16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tr-TR"/>
          </a:p>
        </p:txBody>
      </p:sp>
      <p:sp>
        <p:nvSpPr>
          <p:cNvPr id="5123" name="Rectangle 3">
            <a:extLst>
              <a:ext uri="{FF2B5EF4-FFF2-40B4-BE49-F238E27FC236}">
                <a16:creationId xmlns:a16="http://schemas.microsoft.com/office/drawing/2014/main" id="{5058C72D-76B0-B64A-8306-14CB3B5E5770}"/>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tr-TR"/>
          </a:p>
        </p:txBody>
      </p:sp>
      <p:sp>
        <p:nvSpPr>
          <p:cNvPr id="5124" name="Rectangle 4">
            <a:extLst>
              <a:ext uri="{FF2B5EF4-FFF2-40B4-BE49-F238E27FC236}">
                <a16:creationId xmlns:a16="http://schemas.microsoft.com/office/drawing/2014/main" id="{89BC852B-31BC-AB40-A1BA-EC11ADD4D795}"/>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60B6329C-F27C-354D-B5AE-5B16360D156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a:t>Click to edit Master text styles</a:t>
            </a:r>
          </a:p>
          <a:p>
            <a:pPr lvl="1"/>
            <a:r>
              <a:rPr lang="en-US" altLang="tr-TR"/>
              <a:t>Second level</a:t>
            </a:r>
          </a:p>
          <a:p>
            <a:pPr lvl="2"/>
            <a:r>
              <a:rPr lang="en-US" altLang="tr-TR"/>
              <a:t>Third level</a:t>
            </a:r>
          </a:p>
          <a:p>
            <a:pPr lvl="3"/>
            <a:r>
              <a:rPr lang="en-US" altLang="tr-TR"/>
              <a:t>Fourth level</a:t>
            </a:r>
          </a:p>
          <a:p>
            <a:pPr lvl="4"/>
            <a:r>
              <a:rPr lang="en-US" altLang="tr-TR"/>
              <a:t>Fifth level</a:t>
            </a:r>
          </a:p>
        </p:txBody>
      </p:sp>
      <p:sp>
        <p:nvSpPr>
          <p:cNvPr id="5126" name="Rectangle 6">
            <a:extLst>
              <a:ext uri="{FF2B5EF4-FFF2-40B4-BE49-F238E27FC236}">
                <a16:creationId xmlns:a16="http://schemas.microsoft.com/office/drawing/2014/main" id="{817D7754-E271-F84B-B491-6D6A37768E6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tr-TR"/>
          </a:p>
        </p:txBody>
      </p:sp>
      <p:sp>
        <p:nvSpPr>
          <p:cNvPr id="5127" name="Rectangle 7">
            <a:extLst>
              <a:ext uri="{FF2B5EF4-FFF2-40B4-BE49-F238E27FC236}">
                <a16:creationId xmlns:a16="http://schemas.microsoft.com/office/drawing/2014/main" id="{532AD7B2-B7E9-FF43-9110-7927FE45D1E8}"/>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AC44399-6677-1043-9577-A67E3C00299A}" type="slidenum">
              <a:rPr lang="en-US" altLang="tr-TR"/>
              <a:pPr/>
              <a:t>‹#›</a:t>
            </a:fld>
            <a:endParaRPr lang="en-US" altLang="tr-T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A1EC7C1-5C45-9B42-B540-A9F147C8D86C}"/>
              </a:ext>
            </a:extLst>
          </p:cNvPr>
          <p:cNvSpPr>
            <a:spLocks noChangeArrowheads="1"/>
          </p:cNvSpPr>
          <p:nvPr/>
        </p:nvSpPr>
        <p:spPr bwMode="auto">
          <a:xfrm>
            <a:off x="1219200" y="0"/>
            <a:ext cx="7924800" cy="6858000"/>
          </a:xfrm>
          <a:prstGeom prst="rect">
            <a:avLst/>
          </a:prstGeom>
          <a:gradFill rotWithShape="1">
            <a:gsLst>
              <a:gs pos="0">
                <a:srgbClr val="EAEAEA">
                  <a:gamma/>
                  <a:tint val="0"/>
                  <a:invGamma/>
                </a:srgbClr>
              </a:gs>
              <a:gs pos="100000">
                <a:srgbClr val="EAEAEA"/>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pic>
        <p:nvPicPr>
          <p:cNvPr id="3075" name="Picture 3" descr="art">
            <a:extLst>
              <a:ext uri="{FF2B5EF4-FFF2-40B4-BE49-F238E27FC236}">
                <a16:creationId xmlns:a16="http://schemas.microsoft.com/office/drawing/2014/main" id="{A10B633C-CF4B-964B-90C7-88090658D783}"/>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6" name="Rectangle 4">
            <a:extLst>
              <a:ext uri="{FF2B5EF4-FFF2-40B4-BE49-F238E27FC236}">
                <a16:creationId xmlns:a16="http://schemas.microsoft.com/office/drawing/2014/main" id="{CF1BB89C-952A-0349-AAD8-1998691673C4}"/>
              </a:ext>
            </a:extLst>
          </p:cNvPr>
          <p:cNvSpPr>
            <a:spLocks noGrp="1" noChangeArrowheads="1"/>
          </p:cNvSpPr>
          <p:nvPr>
            <p:ph type="ctrTitle"/>
          </p:nvPr>
        </p:nvSpPr>
        <p:spPr>
          <a:xfrm>
            <a:off x="2209800" y="1447800"/>
            <a:ext cx="6248400" cy="2152650"/>
          </a:xfrm>
        </p:spPr>
        <p:txBody>
          <a:bodyPr/>
          <a:lstStyle>
            <a:lvl1pPr>
              <a:defRPr sz="6000" b="1">
                <a:solidFill>
                  <a:srgbClr val="CC0000"/>
                </a:solidFill>
              </a:defRPr>
            </a:lvl1pPr>
          </a:lstStyle>
          <a:p>
            <a:pPr lvl="0"/>
            <a:r>
              <a:rPr lang="en-US" altLang="tr-TR" noProof="0"/>
              <a:t>Click to edit Master title style</a:t>
            </a:r>
          </a:p>
        </p:txBody>
      </p:sp>
      <p:sp>
        <p:nvSpPr>
          <p:cNvPr id="3077" name="Rectangle 5">
            <a:extLst>
              <a:ext uri="{FF2B5EF4-FFF2-40B4-BE49-F238E27FC236}">
                <a16:creationId xmlns:a16="http://schemas.microsoft.com/office/drawing/2014/main" id="{286EE68C-8368-4547-B313-95034D4F09E9}"/>
              </a:ext>
            </a:extLst>
          </p:cNvPr>
          <p:cNvSpPr>
            <a:spLocks noGrp="1" noChangeArrowheads="1"/>
          </p:cNvSpPr>
          <p:nvPr>
            <p:ph type="subTitle" idx="1"/>
          </p:nvPr>
        </p:nvSpPr>
        <p:spPr>
          <a:xfrm>
            <a:off x="2209800" y="4038600"/>
            <a:ext cx="6248400" cy="1600200"/>
          </a:xfrm>
        </p:spPr>
        <p:txBody>
          <a:bodyPr/>
          <a:lstStyle>
            <a:lvl1pPr marL="0" indent="0" algn="ctr">
              <a:buFontTx/>
              <a:buNone/>
              <a:defRPr sz="2800" b="1" i="1">
                <a:solidFill>
                  <a:schemeClr val="accent2"/>
                </a:solidFill>
              </a:defRPr>
            </a:lvl1pPr>
          </a:lstStyle>
          <a:p>
            <a:pPr lvl="0"/>
            <a:r>
              <a:rPr lang="en-US" altLang="tr-TR" noProof="0"/>
              <a:t>Click to edit Master subtitle style</a:t>
            </a:r>
          </a:p>
        </p:txBody>
      </p:sp>
      <p:sp>
        <p:nvSpPr>
          <p:cNvPr id="3078" name="Rectangle 6">
            <a:extLst>
              <a:ext uri="{FF2B5EF4-FFF2-40B4-BE49-F238E27FC236}">
                <a16:creationId xmlns:a16="http://schemas.microsoft.com/office/drawing/2014/main" id="{9ACF01B0-DF31-1F4C-B04D-ECDA2E69039A}"/>
              </a:ext>
            </a:extLst>
          </p:cNvPr>
          <p:cNvSpPr>
            <a:spLocks noGrp="1" noChangeArrowheads="1"/>
          </p:cNvSpPr>
          <p:nvPr>
            <p:ph type="ftr" sz="quarter" idx="3"/>
          </p:nvPr>
        </p:nvSpPr>
        <p:spPr/>
        <p:txBody>
          <a:bodyPr/>
          <a:lstStyle>
            <a:lvl1pPr>
              <a:defRPr/>
            </a:lvl1pPr>
          </a:lstStyle>
          <a:p>
            <a:endParaRPr lang="en-US" altLang="tr-TR"/>
          </a:p>
        </p:txBody>
      </p:sp>
      <p:sp>
        <p:nvSpPr>
          <p:cNvPr id="3079" name="Rectangle 7">
            <a:extLst>
              <a:ext uri="{FF2B5EF4-FFF2-40B4-BE49-F238E27FC236}">
                <a16:creationId xmlns:a16="http://schemas.microsoft.com/office/drawing/2014/main" id="{CD54627D-618D-E94F-A5AA-21BBC47BB805}"/>
              </a:ext>
            </a:extLst>
          </p:cNvPr>
          <p:cNvSpPr>
            <a:spLocks noGrp="1" noChangeArrowheads="1"/>
          </p:cNvSpPr>
          <p:nvPr>
            <p:ph type="sldNum" sz="quarter" idx="4"/>
          </p:nvPr>
        </p:nvSpPr>
        <p:spPr/>
        <p:txBody>
          <a:bodyPr/>
          <a:lstStyle>
            <a:lvl1pPr>
              <a:defRPr sz="1400">
                <a:solidFill>
                  <a:schemeClr val="tx1"/>
                </a:solidFill>
              </a:defRPr>
            </a:lvl1pPr>
          </a:lstStyle>
          <a:p>
            <a:fld id="{827C0B51-7A04-1A4D-96FE-649F267D2932}" type="slidenum">
              <a:rPr lang="en-US" altLang="tr-TR"/>
              <a:pPr/>
              <a:t>‹#›</a:t>
            </a:fld>
            <a:endParaRPr lang="en-US"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377BD-EA4A-4746-909C-1EF6D1260AD8}"/>
              </a:ext>
            </a:extLst>
          </p:cNvPr>
          <p:cNvSpPr>
            <a:spLocks noGrp="1"/>
          </p:cNvSpPr>
          <p:nvPr>
            <p:ph type="title"/>
          </p:nvPr>
        </p:nvSpPr>
        <p:spPr/>
        <p:txBody>
          <a:bodyPr/>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B2E4616E-3F3F-AF46-865C-350FB574055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Footer Placeholder 3">
            <a:extLst>
              <a:ext uri="{FF2B5EF4-FFF2-40B4-BE49-F238E27FC236}">
                <a16:creationId xmlns:a16="http://schemas.microsoft.com/office/drawing/2014/main" id="{0F398876-B3B7-814F-BBD7-A797555AD927}"/>
              </a:ext>
            </a:extLst>
          </p:cNvPr>
          <p:cNvSpPr>
            <a:spLocks noGrp="1"/>
          </p:cNvSpPr>
          <p:nvPr>
            <p:ph type="ftr" sz="quarter" idx="10"/>
          </p:nvPr>
        </p:nvSpPr>
        <p:spPr/>
        <p:txBody>
          <a:bodyPr/>
          <a:lstStyle>
            <a:lvl1pPr>
              <a:defRPr/>
            </a:lvl1pPr>
          </a:lstStyle>
          <a:p>
            <a:endParaRPr lang="en-US" altLang="tr-TR"/>
          </a:p>
        </p:txBody>
      </p:sp>
      <p:sp>
        <p:nvSpPr>
          <p:cNvPr id="5" name="Slide Number Placeholder 4">
            <a:extLst>
              <a:ext uri="{FF2B5EF4-FFF2-40B4-BE49-F238E27FC236}">
                <a16:creationId xmlns:a16="http://schemas.microsoft.com/office/drawing/2014/main" id="{EB2A8960-E80E-9E45-AC63-EE30E87F31BE}"/>
              </a:ext>
            </a:extLst>
          </p:cNvPr>
          <p:cNvSpPr>
            <a:spLocks noGrp="1"/>
          </p:cNvSpPr>
          <p:nvPr>
            <p:ph type="sldNum" sz="quarter" idx="11"/>
          </p:nvPr>
        </p:nvSpPr>
        <p:spPr/>
        <p:txBody>
          <a:bodyPr/>
          <a:lstStyle>
            <a:lvl1pPr>
              <a:defRPr/>
            </a:lvl1pPr>
          </a:lstStyle>
          <a:p>
            <a:fld id="{CDFB0E0D-75B9-2046-91CE-D87913BE19C3}" type="slidenum">
              <a:rPr lang="en-US" altLang="tr-TR"/>
              <a:pPr/>
              <a:t>‹#›</a:t>
            </a:fld>
            <a:endParaRPr lang="en-US" altLang="tr-TR"/>
          </a:p>
        </p:txBody>
      </p:sp>
    </p:spTree>
    <p:extLst>
      <p:ext uri="{BB962C8B-B14F-4D97-AF65-F5344CB8AC3E}">
        <p14:creationId xmlns:p14="http://schemas.microsoft.com/office/powerpoint/2010/main" val="1926371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D0BFC7-EA10-024D-8B5A-4F3879AFB84E}"/>
              </a:ext>
            </a:extLst>
          </p:cNvPr>
          <p:cNvSpPr>
            <a:spLocks noGrp="1"/>
          </p:cNvSpPr>
          <p:nvPr>
            <p:ph type="title" orient="vert"/>
          </p:nvPr>
        </p:nvSpPr>
        <p:spPr>
          <a:xfrm>
            <a:off x="6934200" y="274638"/>
            <a:ext cx="1752600" cy="5851525"/>
          </a:xfrm>
        </p:spPr>
        <p:txBody>
          <a:bodyPr vert="eaVert"/>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B7AF03E1-40B7-D04A-9FD0-9F71868235E7}"/>
              </a:ext>
            </a:extLst>
          </p:cNvPr>
          <p:cNvSpPr>
            <a:spLocks noGrp="1"/>
          </p:cNvSpPr>
          <p:nvPr>
            <p:ph type="body" orient="vert" idx="1"/>
          </p:nvPr>
        </p:nvSpPr>
        <p:spPr>
          <a:xfrm>
            <a:off x="1676400" y="274638"/>
            <a:ext cx="5105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Footer Placeholder 3">
            <a:extLst>
              <a:ext uri="{FF2B5EF4-FFF2-40B4-BE49-F238E27FC236}">
                <a16:creationId xmlns:a16="http://schemas.microsoft.com/office/drawing/2014/main" id="{E9A10648-E2CD-8F4D-B1A5-DC15CA182B71}"/>
              </a:ext>
            </a:extLst>
          </p:cNvPr>
          <p:cNvSpPr>
            <a:spLocks noGrp="1"/>
          </p:cNvSpPr>
          <p:nvPr>
            <p:ph type="ftr" sz="quarter" idx="10"/>
          </p:nvPr>
        </p:nvSpPr>
        <p:spPr/>
        <p:txBody>
          <a:bodyPr/>
          <a:lstStyle>
            <a:lvl1pPr>
              <a:defRPr/>
            </a:lvl1pPr>
          </a:lstStyle>
          <a:p>
            <a:endParaRPr lang="en-US" altLang="tr-TR"/>
          </a:p>
        </p:txBody>
      </p:sp>
      <p:sp>
        <p:nvSpPr>
          <p:cNvPr id="5" name="Slide Number Placeholder 4">
            <a:extLst>
              <a:ext uri="{FF2B5EF4-FFF2-40B4-BE49-F238E27FC236}">
                <a16:creationId xmlns:a16="http://schemas.microsoft.com/office/drawing/2014/main" id="{97024BBC-A1E2-7B43-8BCE-825CD5C7F0A0}"/>
              </a:ext>
            </a:extLst>
          </p:cNvPr>
          <p:cNvSpPr>
            <a:spLocks noGrp="1"/>
          </p:cNvSpPr>
          <p:nvPr>
            <p:ph type="sldNum" sz="quarter" idx="11"/>
          </p:nvPr>
        </p:nvSpPr>
        <p:spPr/>
        <p:txBody>
          <a:bodyPr/>
          <a:lstStyle>
            <a:lvl1pPr>
              <a:defRPr/>
            </a:lvl1pPr>
          </a:lstStyle>
          <a:p>
            <a:fld id="{F2AC1BC6-EE05-C24C-90BF-4361276578B1}" type="slidenum">
              <a:rPr lang="en-US" altLang="tr-TR"/>
              <a:pPr/>
              <a:t>‹#›</a:t>
            </a:fld>
            <a:endParaRPr lang="en-US" altLang="tr-TR"/>
          </a:p>
        </p:txBody>
      </p:sp>
    </p:spTree>
    <p:extLst>
      <p:ext uri="{BB962C8B-B14F-4D97-AF65-F5344CB8AC3E}">
        <p14:creationId xmlns:p14="http://schemas.microsoft.com/office/powerpoint/2010/main" val="3058401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1DDF4-D214-C449-B16C-87E945D3C8E6}"/>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AC4B387C-4655-1B4B-8C38-176FD991114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Footer Placeholder 3">
            <a:extLst>
              <a:ext uri="{FF2B5EF4-FFF2-40B4-BE49-F238E27FC236}">
                <a16:creationId xmlns:a16="http://schemas.microsoft.com/office/drawing/2014/main" id="{161BC97C-E371-DC48-A669-830E778E9A51}"/>
              </a:ext>
            </a:extLst>
          </p:cNvPr>
          <p:cNvSpPr>
            <a:spLocks noGrp="1"/>
          </p:cNvSpPr>
          <p:nvPr>
            <p:ph type="ftr" sz="quarter" idx="10"/>
          </p:nvPr>
        </p:nvSpPr>
        <p:spPr/>
        <p:txBody>
          <a:bodyPr/>
          <a:lstStyle>
            <a:lvl1pPr>
              <a:defRPr/>
            </a:lvl1pPr>
          </a:lstStyle>
          <a:p>
            <a:endParaRPr lang="en-US" altLang="tr-TR"/>
          </a:p>
        </p:txBody>
      </p:sp>
      <p:sp>
        <p:nvSpPr>
          <p:cNvPr id="5" name="Slide Number Placeholder 4">
            <a:extLst>
              <a:ext uri="{FF2B5EF4-FFF2-40B4-BE49-F238E27FC236}">
                <a16:creationId xmlns:a16="http://schemas.microsoft.com/office/drawing/2014/main" id="{21F65FC1-30E5-304D-BA2E-31CD53D94DE8}"/>
              </a:ext>
            </a:extLst>
          </p:cNvPr>
          <p:cNvSpPr>
            <a:spLocks noGrp="1"/>
          </p:cNvSpPr>
          <p:nvPr>
            <p:ph type="sldNum" sz="quarter" idx="11"/>
          </p:nvPr>
        </p:nvSpPr>
        <p:spPr/>
        <p:txBody>
          <a:bodyPr/>
          <a:lstStyle>
            <a:lvl1pPr>
              <a:defRPr/>
            </a:lvl1pPr>
          </a:lstStyle>
          <a:p>
            <a:fld id="{AB8ABD6D-790A-E548-B95C-DA9AB9A205AC}" type="slidenum">
              <a:rPr lang="en-US" altLang="tr-TR"/>
              <a:pPr/>
              <a:t>‹#›</a:t>
            </a:fld>
            <a:endParaRPr lang="en-US" altLang="tr-TR"/>
          </a:p>
        </p:txBody>
      </p:sp>
    </p:spTree>
    <p:extLst>
      <p:ext uri="{BB962C8B-B14F-4D97-AF65-F5344CB8AC3E}">
        <p14:creationId xmlns:p14="http://schemas.microsoft.com/office/powerpoint/2010/main" val="3285901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02949-9483-FB41-853B-64845662F44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tr-TR"/>
          </a:p>
        </p:txBody>
      </p:sp>
      <p:sp>
        <p:nvSpPr>
          <p:cNvPr id="3" name="Text Placeholder 2">
            <a:extLst>
              <a:ext uri="{FF2B5EF4-FFF2-40B4-BE49-F238E27FC236}">
                <a16:creationId xmlns:a16="http://schemas.microsoft.com/office/drawing/2014/main" id="{96F54EAB-2330-A94E-AC00-1D260460109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Footer Placeholder 3">
            <a:extLst>
              <a:ext uri="{FF2B5EF4-FFF2-40B4-BE49-F238E27FC236}">
                <a16:creationId xmlns:a16="http://schemas.microsoft.com/office/drawing/2014/main" id="{49328B90-C041-BE4A-9FB3-A9190C9FDAEC}"/>
              </a:ext>
            </a:extLst>
          </p:cNvPr>
          <p:cNvSpPr>
            <a:spLocks noGrp="1"/>
          </p:cNvSpPr>
          <p:nvPr>
            <p:ph type="ftr" sz="quarter" idx="10"/>
          </p:nvPr>
        </p:nvSpPr>
        <p:spPr/>
        <p:txBody>
          <a:bodyPr/>
          <a:lstStyle>
            <a:lvl1pPr>
              <a:defRPr/>
            </a:lvl1pPr>
          </a:lstStyle>
          <a:p>
            <a:endParaRPr lang="en-US" altLang="tr-TR"/>
          </a:p>
        </p:txBody>
      </p:sp>
      <p:sp>
        <p:nvSpPr>
          <p:cNvPr id="5" name="Slide Number Placeholder 4">
            <a:extLst>
              <a:ext uri="{FF2B5EF4-FFF2-40B4-BE49-F238E27FC236}">
                <a16:creationId xmlns:a16="http://schemas.microsoft.com/office/drawing/2014/main" id="{469698FF-F9D4-EC40-8DF0-C73B8BEEDC01}"/>
              </a:ext>
            </a:extLst>
          </p:cNvPr>
          <p:cNvSpPr>
            <a:spLocks noGrp="1"/>
          </p:cNvSpPr>
          <p:nvPr>
            <p:ph type="sldNum" sz="quarter" idx="11"/>
          </p:nvPr>
        </p:nvSpPr>
        <p:spPr/>
        <p:txBody>
          <a:bodyPr/>
          <a:lstStyle>
            <a:lvl1pPr>
              <a:defRPr/>
            </a:lvl1pPr>
          </a:lstStyle>
          <a:p>
            <a:fld id="{5F1BD548-0B60-7444-929F-78E833A6CD3A}" type="slidenum">
              <a:rPr lang="en-US" altLang="tr-TR"/>
              <a:pPr/>
              <a:t>‹#›</a:t>
            </a:fld>
            <a:endParaRPr lang="en-US" altLang="tr-TR"/>
          </a:p>
        </p:txBody>
      </p:sp>
    </p:spTree>
    <p:extLst>
      <p:ext uri="{BB962C8B-B14F-4D97-AF65-F5344CB8AC3E}">
        <p14:creationId xmlns:p14="http://schemas.microsoft.com/office/powerpoint/2010/main" val="2263387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281CC-30A6-6F43-974B-A3EF5D948A60}"/>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4A0DA93F-BE29-5E40-8333-F0AB938B3281}"/>
              </a:ext>
            </a:extLst>
          </p:cNvPr>
          <p:cNvSpPr>
            <a:spLocks noGrp="1"/>
          </p:cNvSpPr>
          <p:nvPr>
            <p:ph sz="half" idx="1"/>
          </p:nvPr>
        </p:nvSpPr>
        <p:spPr>
          <a:xfrm>
            <a:off x="1676400" y="1600200"/>
            <a:ext cx="34290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a16="http://schemas.microsoft.com/office/drawing/2014/main" id="{6248994E-18D5-144B-8A17-C4F8C4214EBF}"/>
              </a:ext>
            </a:extLst>
          </p:cNvPr>
          <p:cNvSpPr>
            <a:spLocks noGrp="1"/>
          </p:cNvSpPr>
          <p:nvPr>
            <p:ph sz="half" idx="2"/>
          </p:nvPr>
        </p:nvSpPr>
        <p:spPr>
          <a:xfrm>
            <a:off x="5257800" y="1600200"/>
            <a:ext cx="34290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Footer Placeholder 4">
            <a:extLst>
              <a:ext uri="{FF2B5EF4-FFF2-40B4-BE49-F238E27FC236}">
                <a16:creationId xmlns:a16="http://schemas.microsoft.com/office/drawing/2014/main" id="{EB042632-281C-B745-81B7-A41B08C45703}"/>
              </a:ext>
            </a:extLst>
          </p:cNvPr>
          <p:cNvSpPr>
            <a:spLocks noGrp="1"/>
          </p:cNvSpPr>
          <p:nvPr>
            <p:ph type="ftr" sz="quarter" idx="10"/>
          </p:nvPr>
        </p:nvSpPr>
        <p:spPr/>
        <p:txBody>
          <a:bodyPr/>
          <a:lstStyle>
            <a:lvl1pPr>
              <a:defRPr/>
            </a:lvl1pPr>
          </a:lstStyle>
          <a:p>
            <a:endParaRPr lang="en-US" altLang="tr-TR"/>
          </a:p>
        </p:txBody>
      </p:sp>
      <p:sp>
        <p:nvSpPr>
          <p:cNvPr id="6" name="Slide Number Placeholder 5">
            <a:extLst>
              <a:ext uri="{FF2B5EF4-FFF2-40B4-BE49-F238E27FC236}">
                <a16:creationId xmlns:a16="http://schemas.microsoft.com/office/drawing/2014/main" id="{D88548FD-E5AD-384A-BDE9-A789A06E9C44}"/>
              </a:ext>
            </a:extLst>
          </p:cNvPr>
          <p:cNvSpPr>
            <a:spLocks noGrp="1"/>
          </p:cNvSpPr>
          <p:nvPr>
            <p:ph type="sldNum" sz="quarter" idx="11"/>
          </p:nvPr>
        </p:nvSpPr>
        <p:spPr/>
        <p:txBody>
          <a:bodyPr/>
          <a:lstStyle>
            <a:lvl1pPr>
              <a:defRPr/>
            </a:lvl1pPr>
          </a:lstStyle>
          <a:p>
            <a:fld id="{5837F199-B53C-5347-AF72-0E1D539EE342}" type="slidenum">
              <a:rPr lang="en-US" altLang="tr-TR"/>
              <a:pPr/>
              <a:t>‹#›</a:t>
            </a:fld>
            <a:endParaRPr lang="en-US" altLang="tr-TR"/>
          </a:p>
        </p:txBody>
      </p:sp>
    </p:spTree>
    <p:extLst>
      <p:ext uri="{BB962C8B-B14F-4D97-AF65-F5344CB8AC3E}">
        <p14:creationId xmlns:p14="http://schemas.microsoft.com/office/powerpoint/2010/main" val="2133587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03C41-1612-1544-AA5D-BA18D4E47485}"/>
              </a:ext>
            </a:extLst>
          </p:cNvPr>
          <p:cNvSpPr>
            <a:spLocks noGrp="1"/>
          </p:cNvSpPr>
          <p:nvPr>
            <p:ph type="title"/>
          </p:nvPr>
        </p:nvSpPr>
        <p:spPr>
          <a:xfrm>
            <a:off x="630238" y="365125"/>
            <a:ext cx="7886700" cy="1325563"/>
          </a:xfrm>
        </p:spPr>
        <p:txBody>
          <a:bodyPr/>
          <a:lstStyle/>
          <a:p>
            <a:r>
              <a:rPr lang="en-US"/>
              <a:t>Click to edit Master title style</a:t>
            </a:r>
            <a:endParaRPr lang="tr-TR"/>
          </a:p>
        </p:txBody>
      </p:sp>
      <p:sp>
        <p:nvSpPr>
          <p:cNvPr id="3" name="Text Placeholder 2">
            <a:extLst>
              <a:ext uri="{FF2B5EF4-FFF2-40B4-BE49-F238E27FC236}">
                <a16:creationId xmlns:a16="http://schemas.microsoft.com/office/drawing/2014/main" id="{6043EFAB-B3B0-C342-87DC-7B56EDF8D29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BDA297-043E-864B-B380-F4742AEA59D8}"/>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a16="http://schemas.microsoft.com/office/drawing/2014/main" id="{6DB84121-931D-F048-A649-F90F748005A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88CBC98-24FC-514A-B880-1398FBEC2FD0}"/>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Footer Placeholder 6">
            <a:extLst>
              <a:ext uri="{FF2B5EF4-FFF2-40B4-BE49-F238E27FC236}">
                <a16:creationId xmlns:a16="http://schemas.microsoft.com/office/drawing/2014/main" id="{E3CAD825-97E9-B346-AE2A-86F7F1D7AF23}"/>
              </a:ext>
            </a:extLst>
          </p:cNvPr>
          <p:cNvSpPr>
            <a:spLocks noGrp="1"/>
          </p:cNvSpPr>
          <p:nvPr>
            <p:ph type="ftr" sz="quarter" idx="10"/>
          </p:nvPr>
        </p:nvSpPr>
        <p:spPr/>
        <p:txBody>
          <a:bodyPr/>
          <a:lstStyle>
            <a:lvl1pPr>
              <a:defRPr/>
            </a:lvl1pPr>
          </a:lstStyle>
          <a:p>
            <a:endParaRPr lang="en-US" altLang="tr-TR"/>
          </a:p>
        </p:txBody>
      </p:sp>
      <p:sp>
        <p:nvSpPr>
          <p:cNvPr id="8" name="Slide Number Placeholder 7">
            <a:extLst>
              <a:ext uri="{FF2B5EF4-FFF2-40B4-BE49-F238E27FC236}">
                <a16:creationId xmlns:a16="http://schemas.microsoft.com/office/drawing/2014/main" id="{68C4F315-5693-5044-A92E-C469CA44FE4E}"/>
              </a:ext>
            </a:extLst>
          </p:cNvPr>
          <p:cNvSpPr>
            <a:spLocks noGrp="1"/>
          </p:cNvSpPr>
          <p:nvPr>
            <p:ph type="sldNum" sz="quarter" idx="11"/>
          </p:nvPr>
        </p:nvSpPr>
        <p:spPr/>
        <p:txBody>
          <a:bodyPr/>
          <a:lstStyle>
            <a:lvl1pPr>
              <a:defRPr/>
            </a:lvl1pPr>
          </a:lstStyle>
          <a:p>
            <a:fld id="{B35CFC38-60D8-C94B-BD88-D99EBFD84137}" type="slidenum">
              <a:rPr lang="en-US" altLang="tr-TR"/>
              <a:pPr/>
              <a:t>‹#›</a:t>
            </a:fld>
            <a:endParaRPr lang="en-US" altLang="tr-TR"/>
          </a:p>
        </p:txBody>
      </p:sp>
    </p:spTree>
    <p:extLst>
      <p:ext uri="{BB962C8B-B14F-4D97-AF65-F5344CB8AC3E}">
        <p14:creationId xmlns:p14="http://schemas.microsoft.com/office/powerpoint/2010/main" val="3899089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B78D9-2D37-C64F-9A4E-153782045FA1}"/>
              </a:ext>
            </a:extLst>
          </p:cNvPr>
          <p:cNvSpPr>
            <a:spLocks noGrp="1"/>
          </p:cNvSpPr>
          <p:nvPr>
            <p:ph type="title"/>
          </p:nvPr>
        </p:nvSpPr>
        <p:spPr/>
        <p:txBody>
          <a:bodyPr/>
          <a:lstStyle/>
          <a:p>
            <a:r>
              <a:rPr lang="en-US"/>
              <a:t>Click to edit Master title style</a:t>
            </a:r>
            <a:endParaRPr lang="tr-TR"/>
          </a:p>
        </p:txBody>
      </p:sp>
      <p:sp>
        <p:nvSpPr>
          <p:cNvPr id="3" name="Footer Placeholder 2">
            <a:extLst>
              <a:ext uri="{FF2B5EF4-FFF2-40B4-BE49-F238E27FC236}">
                <a16:creationId xmlns:a16="http://schemas.microsoft.com/office/drawing/2014/main" id="{5D7AD0CF-EAED-C448-AACC-21F58B405979}"/>
              </a:ext>
            </a:extLst>
          </p:cNvPr>
          <p:cNvSpPr>
            <a:spLocks noGrp="1"/>
          </p:cNvSpPr>
          <p:nvPr>
            <p:ph type="ftr" sz="quarter" idx="10"/>
          </p:nvPr>
        </p:nvSpPr>
        <p:spPr/>
        <p:txBody>
          <a:bodyPr/>
          <a:lstStyle>
            <a:lvl1pPr>
              <a:defRPr/>
            </a:lvl1pPr>
          </a:lstStyle>
          <a:p>
            <a:endParaRPr lang="en-US" altLang="tr-TR"/>
          </a:p>
        </p:txBody>
      </p:sp>
      <p:sp>
        <p:nvSpPr>
          <p:cNvPr id="4" name="Slide Number Placeholder 3">
            <a:extLst>
              <a:ext uri="{FF2B5EF4-FFF2-40B4-BE49-F238E27FC236}">
                <a16:creationId xmlns:a16="http://schemas.microsoft.com/office/drawing/2014/main" id="{23380458-4681-C744-976F-26E786E69A98}"/>
              </a:ext>
            </a:extLst>
          </p:cNvPr>
          <p:cNvSpPr>
            <a:spLocks noGrp="1"/>
          </p:cNvSpPr>
          <p:nvPr>
            <p:ph type="sldNum" sz="quarter" idx="11"/>
          </p:nvPr>
        </p:nvSpPr>
        <p:spPr/>
        <p:txBody>
          <a:bodyPr/>
          <a:lstStyle>
            <a:lvl1pPr>
              <a:defRPr/>
            </a:lvl1pPr>
          </a:lstStyle>
          <a:p>
            <a:fld id="{691C46C4-10E7-9043-AB95-36725DD0AF0A}" type="slidenum">
              <a:rPr lang="en-US" altLang="tr-TR"/>
              <a:pPr/>
              <a:t>‹#›</a:t>
            </a:fld>
            <a:endParaRPr lang="en-US" altLang="tr-TR"/>
          </a:p>
        </p:txBody>
      </p:sp>
    </p:spTree>
    <p:extLst>
      <p:ext uri="{BB962C8B-B14F-4D97-AF65-F5344CB8AC3E}">
        <p14:creationId xmlns:p14="http://schemas.microsoft.com/office/powerpoint/2010/main" val="102949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B91040A-C040-544A-810A-1A25DB1F5E35}"/>
              </a:ext>
            </a:extLst>
          </p:cNvPr>
          <p:cNvSpPr>
            <a:spLocks noGrp="1"/>
          </p:cNvSpPr>
          <p:nvPr>
            <p:ph type="ftr" sz="quarter" idx="10"/>
          </p:nvPr>
        </p:nvSpPr>
        <p:spPr/>
        <p:txBody>
          <a:bodyPr/>
          <a:lstStyle>
            <a:lvl1pPr>
              <a:defRPr/>
            </a:lvl1pPr>
          </a:lstStyle>
          <a:p>
            <a:endParaRPr lang="en-US" altLang="tr-TR"/>
          </a:p>
        </p:txBody>
      </p:sp>
      <p:sp>
        <p:nvSpPr>
          <p:cNvPr id="3" name="Slide Number Placeholder 2">
            <a:extLst>
              <a:ext uri="{FF2B5EF4-FFF2-40B4-BE49-F238E27FC236}">
                <a16:creationId xmlns:a16="http://schemas.microsoft.com/office/drawing/2014/main" id="{8F6393C9-DDAA-0C44-80C9-5CA721E020D6}"/>
              </a:ext>
            </a:extLst>
          </p:cNvPr>
          <p:cNvSpPr>
            <a:spLocks noGrp="1"/>
          </p:cNvSpPr>
          <p:nvPr>
            <p:ph type="sldNum" sz="quarter" idx="11"/>
          </p:nvPr>
        </p:nvSpPr>
        <p:spPr/>
        <p:txBody>
          <a:bodyPr/>
          <a:lstStyle>
            <a:lvl1pPr>
              <a:defRPr/>
            </a:lvl1pPr>
          </a:lstStyle>
          <a:p>
            <a:fld id="{8201C406-87C0-2043-B82E-4056DAF13688}" type="slidenum">
              <a:rPr lang="en-US" altLang="tr-TR"/>
              <a:pPr/>
              <a:t>‹#›</a:t>
            </a:fld>
            <a:endParaRPr lang="en-US" altLang="tr-TR"/>
          </a:p>
        </p:txBody>
      </p:sp>
    </p:spTree>
    <p:extLst>
      <p:ext uri="{BB962C8B-B14F-4D97-AF65-F5344CB8AC3E}">
        <p14:creationId xmlns:p14="http://schemas.microsoft.com/office/powerpoint/2010/main" val="635212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D5D74-FA1B-5D4A-8025-F162381EF9F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tr-TR"/>
          </a:p>
        </p:txBody>
      </p:sp>
      <p:sp>
        <p:nvSpPr>
          <p:cNvPr id="3" name="Content Placeholder 2">
            <a:extLst>
              <a:ext uri="{FF2B5EF4-FFF2-40B4-BE49-F238E27FC236}">
                <a16:creationId xmlns:a16="http://schemas.microsoft.com/office/drawing/2014/main" id="{CDEAAD29-0BFF-F845-8D8A-9EBCA41BD69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a:extLst>
              <a:ext uri="{FF2B5EF4-FFF2-40B4-BE49-F238E27FC236}">
                <a16:creationId xmlns:a16="http://schemas.microsoft.com/office/drawing/2014/main" id="{F7C8CE37-6AFE-E94F-99B2-F95E7CBA418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Footer Placeholder 4">
            <a:extLst>
              <a:ext uri="{FF2B5EF4-FFF2-40B4-BE49-F238E27FC236}">
                <a16:creationId xmlns:a16="http://schemas.microsoft.com/office/drawing/2014/main" id="{12B65585-8E56-7F4A-8C67-F991F2FD881B}"/>
              </a:ext>
            </a:extLst>
          </p:cNvPr>
          <p:cNvSpPr>
            <a:spLocks noGrp="1"/>
          </p:cNvSpPr>
          <p:nvPr>
            <p:ph type="ftr" sz="quarter" idx="10"/>
          </p:nvPr>
        </p:nvSpPr>
        <p:spPr/>
        <p:txBody>
          <a:bodyPr/>
          <a:lstStyle>
            <a:lvl1pPr>
              <a:defRPr/>
            </a:lvl1pPr>
          </a:lstStyle>
          <a:p>
            <a:endParaRPr lang="en-US" altLang="tr-TR"/>
          </a:p>
        </p:txBody>
      </p:sp>
      <p:sp>
        <p:nvSpPr>
          <p:cNvPr id="6" name="Slide Number Placeholder 5">
            <a:extLst>
              <a:ext uri="{FF2B5EF4-FFF2-40B4-BE49-F238E27FC236}">
                <a16:creationId xmlns:a16="http://schemas.microsoft.com/office/drawing/2014/main" id="{2AE673DC-A171-6348-9133-A81551D5E195}"/>
              </a:ext>
            </a:extLst>
          </p:cNvPr>
          <p:cNvSpPr>
            <a:spLocks noGrp="1"/>
          </p:cNvSpPr>
          <p:nvPr>
            <p:ph type="sldNum" sz="quarter" idx="11"/>
          </p:nvPr>
        </p:nvSpPr>
        <p:spPr/>
        <p:txBody>
          <a:bodyPr/>
          <a:lstStyle>
            <a:lvl1pPr>
              <a:defRPr/>
            </a:lvl1pPr>
          </a:lstStyle>
          <a:p>
            <a:fld id="{F0A5042F-8635-F243-8A3C-21D6E3567D84}" type="slidenum">
              <a:rPr lang="en-US" altLang="tr-TR"/>
              <a:pPr/>
              <a:t>‹#›</a:t>
            </a:fld>
            <a:endParaRPr lang="en-US" altLang="tr-TR"/>
          </a:p>
        </p:txBody>
      </p:sp>
    </p:spTree>
    <p:extLst>
      <p:ext uri="{BB962C8B-B14F-4D97-AF65-F5344CB8AC3E}">
        <p14:creationId xmlns:p14="http://schemas.microsoft.com/office/powerpoint/2010/main" val="1814401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BE5B8-B3D8-0F41-955D-BE2E1496A3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tr-TR"/>
          </a:p>
        </p:txBody>
      </p:sp>
      <p:sp>
        <p:nvSpPr>
          <p:cNvPr id="3" name="Picture Placeholder 2">
            <a:extLst>
              <a:ext uri="{FF2B5EF4-FFF2-40B4-BE49-F238E27FC236}">
                <a16:creationId xmlns:a16="http://schemas.microsoft.com/office/drawing/2014/main" id="{AC13BBB3-9DBF-BE41-AA21-6DABE210677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tr-TR"/>
          </a:p>
        </p:txBody>
      </p:sp>
      <p:sp>
        <p:nvSpPr>
          <p:cNvPr id="4" name="Text Placeholder 3">
            <a:extLst>
              <a:ext uri="{FF2B5EF4-FFF2-40B4-BE49-F238E27FC236}">
                <a16:creationId xmlns:a16="http://schemas.microsoft.com/office/drawing/2014/main" id="{F4372F35-20EB-1141-9B07-0DC020BA013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Footer Placeholder 4">
            <a:extLst>
              <a:ext uri="{FF2B5EF4-FFF2-40B4-BE49-F238E27FC236}">
                <a16:creationId xmlns:a16="http://schemas.microsoft.com/office/drawing/2014/main" id="{073EC3CD-05F0-3344-8F0F-7D96E9C35E37}"/>
              </a:ext>
            </a:extLst>
          </p:cNvPr>
          <p:cNvSpPr>
            <a:spLocks noGrp="1"/>
          </p:cNvSpPr>
          <p:nvPr>
            <p:ph type="ftr" sz="quarter" idx="10"/>
          </p:nvPr>
        </p:nvSpPr>
        <p:spPr/>
        <p:txBody>
          <a:bodyPr/>
          <a:lstStyle>
            <a:lvl1pPr>
              <a:defRPr/>
            </a:lvl1pPr>
          </a:lstStyle>
          <a:p>
            <a:endParaRPr lang="en-US" altLang="tr-TR"/>
          </a:p>
        </p:txBody>
      </p:sp>
      <p:sp>
        <p:nvSpPr>
          <p:cNvPr id="6" name="Slide Number Placeholder 5">
            <a:extLst>
              <a:ext uri="{FF2B5EF4-FFF2-40B4-BE49-F238E27FC236}">
                <a16:creationId xmlns:a16="http://schemas.microsoft.com/office/drawing/2014/main" id="{B4B3B0F7-660C-7948-A166-9A23B8541A33}"/>
              </a:ext>
            </a:extLst>
          </p:cNvPr>
          <p:cNvSpPr>
            <a:spLocks noGrp="1"/>
          </p:cNvSpPr>
          <p:nvPr>
            <p:ph type="sldNum" sz="quarter" idx="11"/>
          </p:nvPr>
        </p:nvSpPr>
        <p:spPr/>
        <p:txBody>
          <a:bodyPr/>
          <a:lstStyle>
            <a:lvl1pPr>
              <a:defRPr/>
            </a:lvl1pPr>
          </a:lstStyle>
          <a:p>
            <a:fld id="{B9B6DEB7-350B-204F-849F-10200D0E6CAA}" type="slidenum">
              <a:rPr lang="en-US" altLang="tr-TR"/>
              <a:pPr/>
              <a:t>‹#›</a:t>
            </a:fld>
            <a:endParaRPr lang="en-US" altLang="tr-TR"/>
          </a:p>
        </p:txBody>
      </p:sp>
    </p:spTree>
    <p:extLst>
      <p:ext uri="{BB962C8B-B14F-4D97-AF65-F5344CB8AC3E}">
        <p14:creationId xmlns:p14="http://schemas.microsoft.com/office/powerpoint/2010/main" val="2355990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a:extLst>
              <a:ext uri="{FF2B5EF4-FFF2-40B4-BE49-F238E27FC236}">
                <a16:creationId xmlns:a16="http://schemas.microsoft.com/office/drawing/2014/main" id="{CE6CD871-7E0B-0C45-9C8B-376DBADEE7D0}"/>
              </a:ext>
            </a:extLst>
          </p:cNvPr>
          <p:cNvSpPr>
            <a:spLocks noChangeArrowheads="1"/>
          </p:cNvSpPr>
          <p:nvPr/>
        </p:nvSpPr>
        <p:spPr bwMode="auto">
          <a:xfrm>
            <a:off x="1219200" y="0"/>
            <a:ext cx="7924800" cy="6858000"/>
          </a:xfrm>
          <a:prstGeom prst="rect">
            <a:avLst/>
          </a:prstGeom>
          <a:gradFill rotWithShape="1">
            <a:gsLst>
              <a:gs pos="0">
                <a:srgbClr val="EAEAEA">
                  <a:gamma/>
                  <a:tint val="0"/>
                  <a:invGamma/>
                </a:srgbClr>
              </a:gs>
              <a:gs pos="100000">
                <a:srgbClr val="EAEAEA"/>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pic>
        <p:nvPicPr>
          <p:cNvPr id="1031" name="Picture 7" descr="art">
            <a:extLst>
              <a:ext uri="{FF2B5EF4-FFF2-40B4-BE49-F238E27FC236}">
                <a16:creationId xmlns:a16="http://schemas.microsoft.com/office/drawing/2014/main" id="{EB2A2230-964B-B048-AC2C-8C964671A0D0}"/>
              </a:ext>
            </a:extLst>
          </p:cNvPr>
          <p:cNvPicPr>
            <a:picLocks noChangeAspect="1" noChangeArrowheads="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a:extLst>
              <a:ext uri="{FF2B5EF4-FFF2-40B4-BE49-F238E27FC236}">
                <a16:creationId xmlns:a16="http://schemas.microsoft.com/office/drawing/2014/main" id="{E2B69CD6-0D2D-974F-A3D4-ACFF5B6F90E6}"/>
              </a:ext>
            </a:extLst>
          </p:cNvPr>
          <p:cNvSpPr>
            <a:spLocks noGrp="1" noChangeArrowheads="1"/>
          </p:cNvSpPr>
          <p:nvPr>
            <p:ph type="title"/>
          </p:nvPr>
        </p:nvSpPr>
        <p:spPr bwMode="auto">
          <a:xfrm>
            <a:off x="1676400" y="274638"/>
            <a:ext cx="7010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tr-TR"/>
              <a:t>Click to edit Master title style</a:t>
            </a:r>
          </a:p>
        </p:txBody>
      </p:sp>
      <p:sp>
        <p:nvSpPr>
          <p:cNvPr id="1027" name="Rectangle 3">
            <a:extLst>
              <a:ext uri="{FF2B5EF4-FFF2-40B4-BE49-F238E27FC236}">
                <a16:creationId xmlns:a16="http://schemas.microsoft.com/office/drawing/2014/main" id="{27B771D7-4D32-7C44-8CCC-39F78941E93C}"/>
              </a:ext>
            </a:extLst>
          </p:cNvPr>
          <p:cNvSpPr>
            <a:spLocks noGrp="1" noChangeArrowheads="1"/>
          </p:cNvSpPr>
          <p:nvPr>
            <p:ph type="body" idx="1"/>
          </p:nvPr>
        </p:nvSpPr>
        <p:spPr bwMode="auto">
          <a:xfrm>
            <a:off x="1676400" y="1600200"/>
            <a:ext cx="7010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a:t>Edit Master text styles</a:t>
            </a:r>
          </a:p>
          <a:p>
            <a:pPr lvl="1"/>
            <a:r>
              <a:rPr lang="en-US" altLang="tr-TR"/>
              <a:t>Second level</a:t>
            </a:r>
          </a:p>
          <a:p>
            <a:pPr lvl="2"/>
            <a:r>
              <a:rPr lang="en-US" altLang="tr-TR"/>
              <a:t>Third level</a:t>
            </a:r>
          </a:p>
          <a:p>
            <a:pPr lvl="3"/>
            <a:r>
              <a:rPr lang="en-US" altLang="tr-TR"/>
              <a:t>Fourth level</a:t>
            </a:r>
          </a:p>
          <a:p>
            <a:pPr lvl="4"/>
            <a:r>
              <a:rPr lang="en-US" altLang="tr-TR"/>
              <a:t>Fifth level</a:t>
            </a:r>
          </a:p>
        </p:txBody>
      </p:sp>
      <p:sp>
        <p:nvSpPr>
          <p:cNvPr id="1029" name="Rectangle 5">
            <a:extLst>
              <a:ext uri="{FF2B5EF4-FFF2-40B4-BE49-F238E27FC236}">
                <a16:creationId xmlns:a16="http://schemas.microsoft.com/office/drawing/2014/main" id="{74C99D73-20C2-A746-A5A2-F978C6BA1DF2}"/>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tr-TR"/>
          </a:p>
        </p:txBody>
      </p:sp>
      <p:sp>
        <p:nvSpPr>
          <p:cNvPr id="1030" name="Rectangle 6">
            <a:extLst>
              <a:ext uri="{FF2B5EF4-FFF2-40B4-BE49-F238E27FC236}">
                <a16:creationId xmlns:a16="http://schemas.microsoft.com/office/drawing/2014/main" id="{58B24665-3B25-F042-AA12-1A599FAB511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000">
                <a:solidFill>
                  <a:srgbClr val="CC0000"/>
                </a:solidFill>
              </a:defRPr>
            </a:lvl1pPr>
          </a:lstStyle>
          <a:p>
            <a:fld id="{2AF96537-9C8A-E546-8A23-35B7404EC2AE}" type="slidenum">
              <a:rPr lang="en-US" altLang="tr-TR"/>
              <a:pPr/>
              <a:t>‹#›</a:t>
            </a:fld>
            <a:endParaRPr lang="en-US"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400" kern="1200">
          <a:solidFill>
            <a:schemeClr val="accent2"/>
          </a:solidFill>
          <a:latin typeface="+mj-lt"/>
          <a:ea typeface="+mj-ea"/>
          <a:cs typeface="+mj-cs"/>
        </a:defRPr>
      </a:lvl1pPr>
      <a:lvl2pPr algn="ctr" rtl="0" eaLnBrk="1" fontAlgn="base" hangingPunct="1">
        <a:spcBef>
          <a:spcPct val="0"/>
        </a:spcBef>
        <a:spcAft>
          <a:spcPct val="0"/>
        </a:spcAft>
        <a:defRPr sz="4400">
          <a:solidFill>
            <a:schemeClr val="accent2"/>
          </a:solidFill>
          <a:latin typeface="Arial" panose="020B0604020202020204" pitchFamily="34" charset="0"/>
        </a:defRPr>
      </a:lvl2pPr>
      <a:lvl3pPr algn="ctr" rtl="0" eaLnBrk="1" fontAlgn="base" hangingPunct="1">
        <a:spcBef>
          <a:spcPct val="0"/>
        </a:spcBef>
        <a:spcAft>
          <a:spcPct val="0"/>
        </a:spcAft>
        <a:defRPr sz="4400">
          <a:solidFill>
            <a:schemeClr val="accent2"/>
          </a:solidFill>
          <a:latin typeface="Arial" panose="020B0604020202020204" pitchFamily="34" charset="0"/>
        </a:defRPr>
      </a:lvl3pPr>
      <a:lvl4pPr algn="ctr" rtl="0" eaLnBrk="1" fontAlgn="base" hangingPunct="1">
        <a:spcBef>
          <a:spcPct val="0"/>
        </a:spcBef>
        <a:spcAft>
          <a:spcPct val="0"/>
        </a:spcAft>
        <a:defRPr sz="4400">
          <a:solidFill>
            <a:schemeClr val="accent2"/>
          </a:solidFill>
          <a:latin typeface="Arial" panose="020B0604020202020204" pitchFamily="34" charset="0"/>
        </a:defRPr>
      </a:lvl4pPr>
      <a:lvl5pPr algn="ctr" rtl="0" eaLnBrk="1" fontAlgn="base" hangingPunct="1">
        <a:spcBef>
          <a:spcPct val="0"/>
        </a:spcBef>
        <a:spcAft>
          <a:spcPct val="0"/>
        </a:spcAft>
        <a:defRPr sz="4400">
          <a:solidFill>
            <a:schemeClr val="accent2"/>
          </a:solidFill>
          <a:latin typeface="Arial" panose="020B0604020202020204" pitchFamily="34" charset="0"/>
        </a:defRPr>
      </a:lvl5pPr>
      <a:lvl6pPr marL="457200" algn="ctr" rtl="0" eaLnBrk="1" fontAlgn="base" hangingPunct="1">
        <a:spcBef>
          <a:spcPct val="0"/>
        </a:spcBef>
        <a:spcAft>
          <a:spcPct val="0"/>
        </a:spcAft>
        <a:defRPr sz="4400">
          <a:solidFill>
            <a:schemeClr val="accent2"/>
          </a:solidFill>
          <a:latin typeface="Arial" panose="020B0604020202020204" pitchFamily="34" charset="0"/>
        </a:defRPr>
      </a:lvl6pPr>
      <a:lvl7pPr marL="914400" algn="ctr" rtl="0" eaLnBrk="1" fontAlgn="base" hangingPunct="1">
        <a:spcBef>
          <a:spcPct val="0"/>
        </a:spcBef>
        <a:spcAft>
          <a:spcPct val="0"/>
        </a:spcAft>
        <a:defRPr sz="4400">
          <a:solidFill>
            <a:schemeClr val="accent2"/>
          </a:solidFill>
          <a:latin typeface="Arial" panose="020B0604020202020204" pitchFamily="34" charset="0"/>
        </a:defRPr>
      </a:lvl7pPr>
      <a:lvl8pPr marL="1371600" algn="ctr" rtl="0" eaLnBrk="1" fontAlgn="base" hangingPunct="1">
        <a:spcBef>
          <a:spcPct val="0"/>
        </a:spcBef>
        <a:spcAft>
          <a:spcPct val="0"/>
        </a:spcAft>
        <a:defRPr sz="4400">
          <a:solidFill>
            <a:schemeClr val="accent2"/>
          </a:solidFill>
          <a:latin typeface="Arial" panose="020B0604020202020204" pitchFamily="34" charset="0"/>
        </a:defRPr>
      </a:lvl8pPr>
      <a:lvl9pPr marL="1828800" algn="ctr" rtl="0" eaLnBrk="1" fontAlgn="base" hangingPunct="1">
        <a:spcBef>
          <a:spcPct val="0"/>
        </a:spcBef>
        <a:spcAft>
          <a:spcPct val="0"/>
        </a:spcAft>
        <a:defRPr sz="4400">
          <a:solidFill>
            <a:schemeClr val="accent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E688354-9A68-8648-AE9F-85CB804A7272}"/>
              </a:ext>
            </a:extLst>
          </p:cNvPr>
          <p:cNvSpPr>
            <a:spLocks noGrp="1" noChangeArrowheads="1"/>
          </p:cNvSpPr>
          <p:nvPr>
            <p:ph type="ctrTitle"/>
          </p:nvPr>
        </p:nvSpPr>
        <p:spPr/>
        <p:txBody>
          <a:bodyPr/>
          <a:lstStyle/>
          <a:p>
            <a:r>
              <a:rPr lang="en-US" sz="4000" dirty="0"/>
              <a:t>Expanding the Inclusive Circle through Children's Literature and Folk Tales</a:t>
            </a:r>
            <a:endParaRPr lang="tr-TR" sz="4000" dirty="0"/>
          </a:p>
        </p:txBody>
      </p:sp>
      <p:sp>
        <p:nvSpPr>
          <p:cNvPr id="2051" name="Rectangle 3">
            <a:extLst>
              <a:ext uri="{FF2B5EF4-FFF2-40B4-BE49-F238E27FC236}">
                <a16:creationId xmlns:a16="http://schemas.microsoft.com/office/drawing/2014/main" id="{38C4232B-139D-D340-A99A-551FCCEC14E5}"/>
              </a:ext>
            </a:extLst>
          </p:cNvPr>
          <p:cNvSpPr>
            <a:spLocks noGrp="1" noChangeArrowheads="1"/>
          </p:cNvSpPr>
          <p:nvPr>
            <p:ph type="subTitle" idx="1"/>
          </p:nvPr>
        </p:nvSpPr>
        <p:spPr/>
        <p:txBody>
          <a:bodyPr/>
          <a:lstStyle/>
          <a:p>
            <a:r>
              <a:rPr lang="tr-TR" b="0" i="0" dirty="0" err="1"/>
              <a:t>Erasmus</a:t>
            </a:r>
            <a:r>
              <a:rPr lang="tr-TR" b="0" i="0" dirty="0"/>
              <a:t>+ KA201 Project</a:t>
            </a:r>
          </a:p>
          <a:p>
            <a:endParaRPr lang="en-US" alt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14F3F-5680-624A-A1B9-44A729A18F85}"/>
              </a:ext>
            </a:extLst>
          </p:cNvPr>
          <p:cNvSpPr>
            <a:spLocks noGrp="1"/>
          </p:cNvSpPr>
          <p:nvPr>
            <p:ph type="title"/>
          </p:nvPr>
        </p:nvSpPr>
        <p:spPr/>
        <p:txBody>
          <a:bodyPr/>
          <a:lstStyle/>
          <a:p>
            <a:r>
              <a:rPr lang="tr-TR" dirty="0" err="1"/>
              <a:t>We</a:t>
            </a:r>
            <a:r>
              <a:rPr lang="tr-TR" dirty="0"/>
              <a:t> </a:t>
            </a:r>
            <a:r>
              <a:rPr lang="tr-TR" dirty="0" err="1"/>
              <a:t>are</a:t>
            </a:r>
            <a:r>
              <a:rPr lang="tr-TR" dirty="0"/>
              <a:t> </a:t>
            </a:r>
            <a:r>
              <a:rPr lang="tr-TR" dirty="0" err="1"/>
              <a:t>looking</a:t>
            </a:r>
            <a:r>
              <a:rPr lang="tr-TR" dirty="0"/>
              <a:t> </a:t>
            </a:r>
            <a:r>
              <a:rPr lang="tr-TR" dirty="0" err="1"/>
              <a:t>for</a:t>
            </a:r>
            <a:r>
              <a:rPr lang="tr-TR" dirty="0"/>
              <a:t> </a:t>
            </a:r>
            <a:r>
              <a:rPr lang="tr-TR" dirty="0" err="1"/>
              <a:t>partners</a:t>
            </a:r>
            <a:endParaRPr lang="tr-TR" dirty="0"/>
          </a:p>
        </p:txBody>
      </p:sp>
      <p:sp>
        <p:nvSpPr>
          <p:cNvPr id="3" name="Content Placeholder 2">
            <a:extLst>
              <a:ext uri="{FF2B5EF4-FFF2-40B4-BE49-F238E27FC236}">
                <a16:creationId xmlns:a16="http://schemas.microsoft.com/office/drawing/2014/main" id="{25F7E4DE-D282-B44C-95B9-38E66E9C2D81}"/>
              </a:ext>
            </a:extLst>
          </p:cNvPr>
          <p:cNvSpPr>
            <a:spLocks noGrp="1"/>
          </p:cNvSpPr>
          <p:nvPr>
            <p:ph idx="1"/>
          </p:nvPr>
        </p:nvSpPr>
        <p:spPr/>
        <p:txBody>
          <a:bodyPr/>
          <a:lstStyle/>
          <a:p>
            <a:r>
              <a:rPr lang="tr-TR" dirty="0" err="1"/>
              <a:t>If</a:t>
            </a:r>
            <a:r>
              <a:rPr lang="tr-TR" dirty="0"/>
              <a:t> </a:t>
            </a:r>
            <a:r>
              <a:rPr lang="tr-TR" dirty="0" err="1"/>
              <a:t>you</a:t>
            </a:r>
            <a:r>
              <a:rPr lang="tr-TR" dirty="0"/>
              <a:t> </a:t>
            </a:r>
            <a:r>
              <a:rPr lang="tr-TR" dirty="0" err="1"/>
              <a:t>want</a:t>
            </a:r>
            <a:r>
              <a:rPr lang="tr-TR" dirty="0"/>
              <a:t> </a:t>
            </a:r>
            <a:r>
              <a:rPr lang="tr-TR" dirty="0" err="1"/>
              <a:t>to</a:t>
            </a:r>
            <a:r>
              <a:rPr lang="tr-TR" dirty="0"/>
              <a:t> be a partner in </a:t>
            </a:r>
            <a:r>
              <a:rPr lang="tr-TR" dirty="0" err="1"/>
              <a:t>our</a:t>
            </a:r>
            <a:r>
              <a:rPr lang="tr-TR" dirty="0"/>
              <a:t> </a:t>
            </a:r>
            <a:r>
              <a:rPr lang="tr-TR" dirty="0" err="1"/>
              <a:t>project</a:t>
            </a:r>
            <a:r>
              <a:rPr lang="tr-TR" dirty="0"/>
              <a:t>, </a:t>
            </a:r>
            <a:r>
              <a:rPr lang="tr-TR" dirty="0" err="1"/>
              <a:t>we</a:t>
            </a:r>
            <a:r>
              <a:rPr lang="tr-TR" dirty="0"/>
              <a:t> can </a:t>
            </a:r>
            <a:r>
              <a:rPr lang="tr-TR" dirty="0" err="1"/>
              <a:t>share</a:t>
            </a:r>
            <a:r>
              <a:rPr lang="tr-TR" dirty="0"/>
              <a:t> </a:t>
            </a:r>
            <a:r>
              <a:rPr lang="tr-TR" dirty="0" err="1"/>
              <a:t>the</a:t>
            </a:r>
            <a:r>
              <a:rPr lang="tr-TR" dirty="0"/>
              <a:t> </a:t>
            </a:r>
            <a:r>
              <a:rPr lang="tr-TR" dirty="0" err="1"/>
              <a:t>detailed</a:t>
            </a:r>
            <a:r>
              <a:rPr lang="tr-TR" dirty="0"/>
              <a:t> </a:t>
            </a:r>
            <a:r>
              <a:rPr lang="tr-TR" dirty="0" err="1"/>
              <a:t>timetable</a:t>
            </a:r>
            <a:r>
              <a:rPr lang="tr-TR" dirty="0"/>
              <a:t>.</a:t>
            </a:r>
          </a:p>
        </p:txBody>
      </p:sp>
      <p:sp>
        <p:nvSpPr>
          <p:cNvPr id="4" name="Slide Number Placeholder 3">
            <a:extLst>
              <a:ext uri="{FF2B5EF4-FFF2-40B4-BE49-F238E27FC236}">
                <a16:creationId xmlns:a16="http://schemas.microsoft.com/office/drawing/2014/main" id="{75D4CB61-9BEC-4047-8D42-F1D3AF8E3492}"/>
              </a:ext>
            </a:extLst>
          </p:cNvPr>
          <p:cNvSpPr>
            <a:spLocks noGrp="1"/>
          </p:cNvSpPr>
          <p:nvPr>
            <p:ph type="sldNum" sz="quarter" idx="11"/>
          </p:nvPr>
        </p:nvSpPr>
        <p:spPr/>
        <p:txBody>
          <a:bodyPr/>
          <a:lstStyle/>
          <a:p>
            <a:fld id="{AB8ABD6D-790A-E548-B95C-DA9AB9A205AC}" type="slidenum">
              <a:rPr lang="en-US" altLang="tr-TR" smtClean="0"/>
              <a:pPr/>
              <a:t>10</a:t>
            </a:fld>
            <a:endParaRPr lang="en-US" altLang="tr-TR"/>
          </a:p>
        </p:txBody>
      </p:sp>
    </p:spTree>
    <p:extLst>
      <p:ext uri="{BB962C8B-B14F-4D97-AF65-F5344CB8AC3E}">
        <p14:creationId xmlns:p14="http://schemas.microsoft.com/office/powerpoint/2010/main" val="1288090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E484C-04E9-B447-A9FA-F52DA8D1FCDC}"/>
              </a:ext>
            </a:extLst>
          </p:cNvPr>
          <p:cNvSpPr>
            <a:spLocks noGrp="1"/>
          </p:cNvSpPr>
          <p:nvPr>
            <p:ph type="title"/>
          </p:nvPr>
        </p:nvSpPr>
        <p:spPr/>
        <p:txBody>
          <a:bodyPr/>
          <a:lstStyle/>
          <a:p>
            <a:endParaRPr lang="tr-TR"/>
          </a:p>
        </p:txBody>
      </p:sp>
      <p:pic>
        <p:nvPicPr>
          <p:cNvPr id="6" name="Content Placeholder 5">
            <a:extLst>
              <a:ext uri="{FF2B5EF4-FFF2-40B4-BE49-F238E27FC236}">
                <a16:creationId xmlns:a16="http://schemas.microsoft.com/office/drawing/2014/main" id="{054FE61A-45D6-7C41-A748-CC9239E3F43D}"/>
              </a:ext>
            </a:extLst>
          </p:cNvPr>
          <p:cNvPicPr>
            <a:picLocks noGrp="1" noChangeAspect="1"/>
          </p:cNvPicPr>
          <p:nvPr>
            <p:ph idx="1"/>
          </p:nvPr>
        </p:nvPicPr>
        <p:blipFill>
          <a:blip r:embed="rId2"/>
          <a:stretch>
            <a:fillRect/>
          </a:stretch>
        </p:blipFill>
        <p:spPr>
          <a:xfrm>
            <a:off x="2157149" y="1700808"/>
            <a:ext cx="6529651" cy="3231207"/>
          </a:xfrm>
        </p:spPr>
      </p:pic>
      <p:sp>
        <p:nvSpPr>
          <p:cNvPr id="4" name="Slide Number Placeholder 3">
            <a:extLst>
              <a:ext uri="{FF2B5EF4-FFF2-40B4-BE49-F238E27FC236}">
                <a16:creationId xmlns:a16="http://schemas.microsoft.com/office/drawing/2014/main" id="{7FAA3353-EBC4-1142-A13D-361B84738653}"/>
              </a:ext>
            </a:extLst>
          </p:cNvPr>
          <p:cNvSpPr>
            <a:spLocks noGrp="1"/>
          </p:cNvSpPr>
          <p:nvPr>
            <p:ph type="sldNum" sz="quarter" idx="11"/>
          </p:nvPr>
        </p:nvSpPr>
        <p:spPr/>
        <p:txBody>
          <a:bodyPr/>
          <a:lstStyle/>
          <a:p>
            <a:fld id="{AB8ABD6D-790A-E548-B95C-DA9AB9A205AC}" type="slidenum">
              <a:rPr lang="en-US" altLang="tr-TR" smtClean="0"/>
              <a:pPr/>
              <a:t>11</a:t>
            </a:fld>
            <a:endParaRPr lang="en-US" altLang="tr-TR"/>
          </a:p>
        </p:txBody>
      </p:sp>
    </p:spTree>
    <p:extLst>
      <p:ext uri="{BB962C8B-B14F-4D97-AF65-F5344CB8AC3E}">
        <p14:creationId xmlns:p14="http://schemas.microsoft.com/office/powerpoint/2010/main" val="2161711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BEF75D2E-52C5-6741-89F7-113478D3E302}"/>
              </a:ext>
            </a:extLst>
          </p:cNvPr>
          <p:cNvSpPr>
            <a:spLocks noGrp="1"/>
          </p:cNvSpPr>
          <p:nvPr>
            <p:ph type="sldNum" sz="quarter" idx="11"/>
          </p:nvPr>
        </p:nvSpPr>
        <p:spPr/>
        <p:txBody>
          <a:bodyPr/>
          <a:lstStyle/>
          <a:p>
            <a:fld id="{F0FA0633-CFD9-184F-8CC5-ABB1022877FA}" type="slidenum">
              <a:rPr lang="en-US" altLang="tr-TR"/>
              <a:pPr/>
              <a:t>2</a:t>
            </a:fld>
            <a:endParaRPr lang="en-US" altLang="tr-TR"/>
          </a:p>
        </p:txBody>
      </p:sp>
      <p:sp>
        <p:nvSpPr>
          <p:cNvPr id="4098" name="Rectangle 2">
            <a:extLst>
              <a:ext uri="{FF2B5EF4-FFF2-40B4-BE49-F238E27FC236}">
                <a16:creationId xmlns:a16="http://schemas.microsoft.com/office/drawing/2014/main" id="{5E66CD1D-4C8E-A74C-AA10-A5EBB04CDFC8}"/>
              </a:ext>
            </a:extLst>
          </p:cNvPr>
          <p:cNvSpPr>
            <a:spLocks noGrp="1" noChangeArrowheads="1"/>
          </p:cNvSpPr>
          <p:nvPr>
            <p:ph type="title"/>
          </p:nvPr>
        </p:nvSpPr>
        <p:spPr/>
        <p:txBody>
          <a:bodyPr/>
          <a:lstStyle/>
          <a:p>
            <a:r>
              <a:rPr lang="tr-TR" altLang="tr-TR" dirty="0" err="1"/>
              <a:t>Aim</a:t>
            </a:r>
            <a:r>
              <a:rPr lang="tr-TR" altLang="tr-TR" dirty="0"/>
              <a:t> of </a:t>
            </a:r>
            <a:r>
              <a:rPr lang="tr-TR" altLang="tr-TR" dirty="0" err="1"/>
              <a:t>the</a:t>
            </a:r>
            <a:r>
              <a:rPr lang="tr-TR" altLang="tr-TR" dirty="0"/>
              <a:t> Project</a:t>
            </a:r>
          </a:p>
        </p:txBody>
      </p:sp>
      <p:sp>
        <p:nvSpPr>
          <p:cNvPr id="4099" name="Rectangle 3">
            <a:extLst>
              <a:ext uri="{FF2B5EF4-FFF2-40B4-BE49-F238E27FC236}">
                <a16:creationId xmlns:a16="http://schemas.microsoft.com/office/drawing/2014/main" id="{3786E4E2-5089-DA4B-A075-B97EFB186498}"/>
              </a:ext>
            </a:extLst>
          </p:cNvPr>
          <p:cNvSpPr>
            <a:spLocks noGrp="1" noChangeArrowheads="1"/>
          </p:cNvSpPr>
          <p:nvPr>
            <p:ph type="body" idx="1"/>
          </p:nvPr>
        </p:nvSpPr>
        <p:spPr/>
        <p:txBody>
          <a:bodyPr/>
          <a:lstStyle/>
          <a:p>
            <a:r>
              <a:rPr lang="en-US" dirty="0"/>
              <a:t>This project aims to present an ambitious argument with a vision of developing inclusive schools as an alternative to education called 'mainstreaming', which cannot go beyond an unhealthy understanding of inclusion and is widespread in schools all over the world today. </a:t>
            </a:r>
            <a:endParaRPr lang="tr-TR" dirty="0"/>
          </a:p>
          <a:p>
            <a:endParaRPr lang="tr-TR" alt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1556F-794E-C04A-AE6E-7C22539F5351}"/>
              </a:ext>
            </a:extLst>
          </p:cNvPr>
          <p:cNvSpPr>
            <a:spLocks noGrp="1"/>
          </p:cNvSpPr>
          <p:nvPr>
            <p:ph type="title"/>
          </p:nvPr>
        </p:nvSpPr>
        <p:spPr/>
        <p:txBody>
          <a:bodyPr/>
          <a:lstStyle/>
          <a:p>
            <a:r>
              <a:rPr lang="tr-TR" dirty="0" err="1"/>
              <a:t>Methods</a:t>
            </a:r>
            <a:endParaRPr lang="tr-TR" dirty="0"/>
          </a:p>
        </p:txBody>
      </p:sp>
      <p:sp>
        <p:nvSpPr>
          <p:cNvPr id="3" name="Content Placeholder 2">
            <a:extLst>
              <a:ext uri="{FF2B5EF4-FFF2-40B4-BE49-F238E27FC236}">
                <a16:creationId xmlns:a16="http://schemas.microsoft.com/office/drawing/2014/main" id="{721EE0EB-FB2A-3340-8E9B-6ACC436601D5}"/>
              </a:ext>
            </a:extLst>
          </p:cNvPr>
          <p:cNvSpPr>
            <a:spLocks noGrp="1"/>
          </p:cNvSpPr>
          <p:nvPr>
            <p:ph idx="1"/>
          </p:nvPr>
        </p:nvSpPr>
        <p:spPr/>
        <p:txBody>
          <a:bodyPr/>
          <a:lstStyle/>
          <a:p>
            <a:r>
              <a:rPr lang="en-US" dirty="0"/>
              <a:t>In this project, it is aimed to create an inclusive primary school curriculum through storytelling, creative drama, art therapy, tale therapy, </a:t>
            </a:r>
            <a:r>
              <a:rPr lang="en-US" dirty="0" err="1"/>
              <a:t>Kamishibai</a:t>
            </a:r>
            <a:r>
              <a:rPr lang="en-US" dirty="0"/>
              <a:t> technique, creative writing and discussion to support the development of school environments that do not distinguish children on the basis of individual differences.</a:t>
            </a:r>
            <a:endParaRPr lang="tr-TR" dirty="0"/>
          </a:p>
          <a:p>
            <a:endParaRPr lang="tr-TR" dirty="0"/>
          </a:p>
        </p:txBody>
      </p:sp>
      <p:sp>
        <p:nvSpPr>
          <p:cNvPr id="4" name="Slide Number Placeholder 3">
            <a:extLst>
              <a:ext uri="{FF2B5EF4-FFF2-40B4-BE49-F238E27FC236}">
                <a16:creationId xmlns:a16="http://schemas.microsoft.com/office/drawing/2014/main" id="{67FA376B-4898-CE44-BEFA-43F0B16D444F}"/>
              </a:ext>
            </a:extLst>
          </p:cNvPr>
          <p:cNvSpPr>
            <a:spLocks noGrp="1"/>
          </p:cNvSpPr>
          <p:nvPr>
            <p:ph type="sldNum" sz="quarter" idx="11"/>
          </p:nvPr>
        </p:nvSpPr>
        <p:spPr/>
        <p:txBody>
          <a:bodyPr/>
          <a:lstStyle/>
          <a:p>
            <a:fld id="{AB8ABD6D-790A-E548-B95C-DA9AB9A205AC}" type="slidenum">
              <a:rPr lang="en-US" altLang="tr-TR" smtClean="0"/>
              <a:pPr/>
              <a:t>3</a:t>
            </a:fld>
            <a:endParaRPr lang="en-US" altLang="tr-TR"/>
          </a:p>
        </p:txBody>
      </p:sp>
    </p:spTree>
    <p:extLst>
      <p:ext uri="{BB962C8B-B14F-4D97-AF65-F5344CB8AC3E}">
        <p14:creationId xmlns:p14="http://schemas.microsoft.com/office/powerpoint/2010/main" val="1996670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ED812-0307-104A-8712-6230567EF3AF}"/>
              </a:ext>
            </a:extLst>
          </p:cNvPr>
          <p:cNvSpPr>
            <a:spLocks noGrp="1"/>
          </p:cNvSpPr>
          <p:nvPr>
            <p:ph type="title"/>
          </p:nvPr>
        </p:nvSpPr>
        <p:spPr/>
        <p:txBody>
          <a:bodyPr/>
          <a:lstStyle/>
          <a:p>
            <a:endParaRPr lang="tr-TR"/>
          </a:p>
        </p:txBody>
      </p:sp>
      <p:sp>
        <p:nvSpPr>
          <p:cNvPr id="3" name="Content Placeholder 2">
            <a:extLst>
              <a:ext uri="{FF2B5EF4-FFF2-40B4-BE49-F238E27FC236}">
                <a16:creationId xmlns:a16="http://schemas.microsoft.com/office/drawing/2014/main" id="{02DA6457-713D-ED4F-8C23-C736C9BA6D95}"/>
              </a:ext>
            </a:extLst>
          </p:cNvPr>
          <p:cNvSpPr>
            <a:spLocks noGrp="1"/>
          </p:cNvSpPr>
          <p:nvPr>
            <p:ph idx="1"/>
          </p:nvPr>
        </p:nvSpPr>
        <p:spPr/>
        <p:txBody>
          <a:bodyPr/>
          <a:lstStyle/>
          <a:p>
            <a:r>
              <a:rPr lang="en-US" dirty="0"/>
              <a:t>In the project, modern / digital teaching methods will be blended with traditional / ancient teaching methods. </a:t>
            </a:r>
          </a:p>
          <a:p>
            <a:r>
              <a:rPr lang="en-US" dirty="0"/>
              <a:t>The circle of inclusiveness will be widened by the continuation and collaboration of ancient cultures. </a:t>
            </a:r>
            <a:endParaRPr lang="tr-TR" dirty="0"/>
          </a:p>
        </p:txBody>
      </p:sp>
      <p:sp>
        <p:nvSpPr>
          <p:cNvPr id="4" name="Slide Number Placeholder 3">
            <a:extLst>
              <a:ext uri="{FF2B5EF4-FFF2-40B4-BE49-F238E27FC236}">
                <a16:creationId xmlns:a16="http://schemas.microsoft.com/office/drawing/2014/main" id="{DF25F359-0389-FF49-88BC-AC9DF7DC10DA}"/>
              </a:ext>
            </a:extLst>
          </p:cNvPr>
          <p:cNvSpPr>
            <a:spLocks noGrp="1"/>
          </p:cNvSpPr>
          <p:nvPr>
            <p:ph type="sldNum" sz="quarter" idx="11"/>
          </p:nvPr>
        </p:nvSpPr>
        <p:spPr/>
        <p:txBody>
          <a:bodyPr/>
          <a:lstStyle/>
          <a:p>
            <a:fld id="{AB8ABD6D-790A-E548-B95C-DA9AB9A205AC}" type="slidenum">
              <a:rPr lang="en-US" altLang="tr-TR" smtClean="0"/>
              <a:pPr/>
              <a:t>4</a:t>
            </a:fld>
            <a:endParaRPr lang="en-US" altLang="tr-TR"/>
          </a:p>
        </p:txBody>
      </p:sp>
    </p:spTree>
    <p:extLst>
      <p:ext uri="{BB962C8B-B14F-4D97-AF65-F5344CB8AC3E}">
        <p14:creationId xmlns:p14="http://schemas.microsoft.com/office/powerpoint/2010/main" val="801759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890C6-D859-2144-8398-82672B4E8AF0}"/>
              </a:ext>
            </a:extLst>
          </p:cNvPr>
          <p:cNvSpPr>
            <a:spLocks noGrp="1"/>
          </p:cNvSpPr>
          <p:nvPr>
            <p:ph type="title"/>
          </p:nvPr>
        </p:nvSpPr>
        <p:spPr/>
        <p:txBody>
          <a:bodyPr/>
          <a:lstStyle/>
          <a:p>
            <a:r>
              <a:rPr lang="en-US" dirty="0"/>
              <a:t>Participants</a:t>
            </a:r>
            <a:endParaRPr lang="tr-TR" dirty="0"/>
          </a:p>
        </p:txBody>
      </p:sp>
      <p:sp>
        <p:nvSpPr>
          <p:cNvPr id="3" name="Content Placeholder 2">
            <a:extLst>
              <a:ext uri="{FF2B5EF4-FFF2-40B4-BE49-F238E27FC236}">
                <a16:creationId xmlns:a16="http://schemas.microsoft.com/office/drawing/2014/main" id="{137B065A-D48A-E64A-834F-5DFDCF507FC8}"/>
              </a:ext>
            </a:extLst>
          </p:cNvPr>
          <p:cNvSpPr>
            <a:spLocks noGrp="1"/>
          </p:cNvSpPr>
          <p:nvPr>
            <p:ph idx="1"/>
          </p:nvPr>
        </p:nvSpPr>
        <p:spPr/>
        <p:txBody>
          <a:bodyPr/>
          <a:lstStyle/>
          <a:p>
            <a:pPr algn="just"/>
            <a:r>
              <a:rPr lang="en-US" sz="2800" dirty="0"/>
              <a:t>The inclusive education approach requires a continuous program that includes teachers, students, school staff and parents, aims to change the school culture, is integrated with educational programs. </a:t>
            </a:r>
          </a:p>
          <a:p>
            <a:pPr algn="just"/>
            <a:r>
              <a:rPr lang="en-US" sz="2800" dirty="0"/>
              <a:t>Different inclusive education models are used in the countries that are partners in this study. Two universities and four public-primary schools will participate in the project.</a:t>
            </a:r>
            <a:endParaRPr lang="tr-TR" sz="2800" dirty="0"/>
          </a:p>
          <a:p>
            <a:endParaRPr lang="tr-TR" dirty="0"/>
          </a:p>
        </p:txBody>
      </p:sp>
      <p:sp>
        <p:nvSpPr>
          <p:cNvPr id="4" name="Slide Number Placeholder 3">
            <a:extLst>
              <a:ext uri="{FF2B5EF4-FFF2-40B4-BE49-F238E27FC236}">
                <a16:creationId xmlns:a16="http://schemas.microsoft.com/office/drawing/2014/main" id="{7B09CFA0-8B5B-3C4B-801D-57F21D10F442}"/>
              </a:ext>
            </a:extLst>
          </p:cNvPr>
          <p:cNvSpPr>
            <a:spLocks noGrp="1"/>
          </p:cNvSpPr>
          <p:nvPr>
            <p:ph type="sldNum" sz="quarter" idx="11"/>
          </p:nvPr>
        </p:nvSpPr>
        <p:spPr/>
        <p:txBody>
          <a:bodyPr/>
          <a:lstStyle/>
          <a:p>
            <a:fld id="{AB8ABD6D-790A-E548-B95C-DA9AB9A205AC}" type="slidenum">
              <a:rPr lang="en-US" altLang="tr-TR" smtClean="0"/>
              <a:pPr/>
              <a:t>5</a:t>
            </a:fld>
            <a:endParaRPr lang="en-US" altLang="tr-TR"/>
          </a:p>
        </p:txBody>
      </p:sp>
    </p:spTree>
    <p:extLst>
      <p:ext uri="{BB962C8B-B14F-4D97-AF65-F5344CB8AC3E}">
        <p14:creationId xmlns:p14="http://schemas.microsoft.com/office/powerpoint/2010/main" val="1728399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DD073-82C5-7747-9394-B88DCD34E2B9}"/>
              </a:ext>
            </a:extLst>
          </p:cNvPr>
          <p:cNvSpPr>
            <a:spLocks noGrp="1"/>
          </p:cNvSpPr>
          <p:nvPr>
            <p:ph type="title"/>
          </p:nvPr>
        </p:nvSpPr>
        <p:spPr/>
        <p:txBody>
          <a:bodyPr/>
          <a:lstStyle/>
          <a:p>
            <a:r>
              <a:rPr lang="en-US" dirty="0"/>
              <a:t>Basic principles of inclusive education</a:t>
            </a:r>
            <a:r>
              <a:rPr lang="tr-TR" dirty="0">
                <a:effectLst/>
              </a:rPr>
              <a:t> </a:t>
            </a:r>
            <a:endParaRPr lang="tr-TR" dirty="0"/>
          </a:p>
        </p:txBody>
      </p:sp>
      <p:sp>
        <p:nvSpPr>
          <p:cNvPr id="3" name="Content Placeholder 2">
            <a:extLst>
              <a:ext uri="{FF2B5EF4-FFF2-40B4-BE49-F238E27FC236}">
                <a16:creationId xmlns:a16="http://schemas.microsoft.com/office/drawing/2014/main" id="{F77DA771-AFA1-6D48-8746-ED8667314709}"/>
              </a:ext>
            </a:extLst>
          </p:cNvPr>
          <p:cNvSpPr>
            <a:spLocks noGrp="1"/>
          </p:cNvSpPr>
          <p:nvPr>
            <p:ph idx="1"/>
          </p:nvPr>
        </p:nvSpPr>
        <p:spPr>
          <a:xfrm>
            <a:off x="1676400" y="1600200"/>
            <a:ext cx="7144072" cy="4525963"/>
          </a:xfrm>
        </p:spPr>
        <p:txBody>
          <a:bodyPr/>
          <a:lstStyle/>
          <a:p>
            <a:r>
              <a:rPr lang="en-US" sz="2800" dirty="0"/>
              <a:t>Six themes were identified that reflect the basic principles of inclusive education. </a:t>
            </a:r>
          </a:p>
          <a:p>
            <a:r>
              <a:rPr lang="en-US" sz="2800" dirty="0">
                <a:solidFill>
                  <a:srgbClr val="FF0000"/>
                </a:solidFill>
              </a:rPr>
              <a:t>These themes are: </a:t>
            </a:r>
          </a:p>
          <a:p>
            <a:pPr marL="514350" indent="-514350">
              <a:buAutoNum type="alphaLcParenBoth"/>
            </a:pPr>
            <a:r>
              <a:rPr lang="en-US" sz="2800" dirty="0"/>
              <a:t>emotions </a:t>
            </a:r>
          </a:p>
          <a:p>
            <a:pPr marL="0" indent="0">
              <a:buNone/>
            </a:pPr>
            <a:r>
              <a:rPr lang="en-US" sz="2800" dirty="0"/>
              <a:t>(b) individual differences and diversity (c) cultural differences and identity, (d) migration and refugee, </a:t>
            </a:r>
          </a:p>
          <a:p>
            <a:pPr marL="0" indent="0">
              <a:buNone/>
            </a:pPr>
            <a:r>
              <a:rPr lang="en-US" sz="2800" dirty="0"/>
              <a:t>(e) prejudices and stereotypes, and (f) respect for nature and living things. </a:t>
            </a:r>
            <a:endParaRPr lang="tr-TR" sz="2800" dirty="0"/>
          </a:p>
          <a:p>
            <a:endParaRPr lang="tr-TR" dirty="0"/>
          </a:p>
        </p:txBody>
      </p:sp>
      <p:sp>
        <p:nvSpPr>
          <p:cNvPr id="4" name="Slide Number Placeholder 3">
            <a:extLst>
              <a:ext uri="{FF2B5EF4-FFF2-40B4-BE49-F238E27FC236}">
                <a16:creationId xmlns:a16="http://schemas.microsoft.com/office/drawing/2014/main" id="{D51C1D48-6E01-0B47-9B75-275C2B8846C8}"/>
              </a:ext>
            </a:extLst>
          </p:cNvPr>
          <p:cNvSpPr>
            <a:spLocks noGrp="1"/>
          </p:cNvSpPr>
          <p:nvPr>
            <p:ph type="sldNum" sz="quarter" idx="11"/>
          </p:nvPr>
        </p:nvSpPr>
        <p:spPr/>
        <p:txBody>
          <a:bodyPr/>
          <a:lstStyle/>
          <a:p>
            <a:fld id="{AB8ABD6D-790A-E548-B95C-DA9AB9A205AC}" type="slidenum">
              <a:rPr lang="en-US" altLang="tr-TR" smtClean="0"/>
              <a:pPr/>
              <a:t>6</a:t>
            </a:fld>
            <a:endParaRPr lang="en-US" altLang="tr-TR"/>
          </a:p>
        </p:txBody>
      </p:sp>
    </p:spTree>
    <p:extLst>
      <p:ext uri="{BB962C8B-B14F-4D97-AF65-F5344CB8AC3E}">
        <p14:creationId xmlns:p14="http://schemas.microsoft.com/office/powerpoint/2010/main" val="1940353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C96AA-4BC1-6D42-A75F-0CEACC7C5BAD}"/>
              </a:ext>
            </a:extLst>
          </p:cNvPr>
          <p:cNvSpPr>
            <a:spLocks noGrp="1"/>
          </p:cNvSpPr>
          <p:nvPr>
            <p:ph type="title"/>
          </p:nvPr>
        </p:nvSpPr>
        <p:spPr/>
        <p:txBody>
          <a:bodyPr/>
          <a:lstStyle/>
          <a:p>
            <a:r>
              <a:rPr lang="en-US" dirty="0"/>
              <a:t>The scope of this project</a:t>
            </a:r>
            <a:r>
              <a:rPr lang="tr-TR" dirty="0">
                <a:effectLst/>
              </a:rPr>
              <a:t> </a:t>
            </a:r>
            <a:endParaRPr lang="tr-TR" dirty="0"/>
          </a:p>
        </p:txBody>
      </p:sp>
      <p:sp>
        <p:nvSpPr>
          <p:cNvPr id="3" name="Content Placeholder 2">
            <a:extLst>
              <a:ext uri="{FF2B5EF4-FFF2-40B4-BE49-F238E27FC236}">
                <a16:creationId xmlns:a16="http://schemas.microsoft.com/office/drawing/2014/main" id="{5A8DD6E6-F062-114A-A8E1-8F7D359EB91A}"/>
              </a:ext>
            </a:extLst>
          </p:cNvPr>
          <p:cNvSpPr>
            <a:spLocks noGrp="1"/>
          </p:cNvSpPr>
          <p:nvPr>
            <p:ph idx="1"/>
          </p:nvPr>
        </p:nvSpPr>
        <p:spPr/>
        <p:txBody>
          <a:bodyPr/>
          <a:lstStyle/>
          <a:p>
            <a:r>
              <a:rPr lang="en-US" dirty="0"/>
              <a:t>Within the scope of this project, education programs modules will be developed for the 4th and 5th grade students by using children’s literature and folk tales. </a:t>
            </a:r>
          </a:p>
          <a:p>
            <a:r>
              <a:rPr lang="en-US" dirty="0"/>
              <a:t>4-month modules will be prepared for each theme.</a:t>
            </a:r>
            <a:endParaRPr lang="tr-TR" dirty="0"/>
          </a:p>
          <a:p>
            <a:endParaRPr lang="tr-TR" dirty="0"/>
          </a:p>
        </p:txBody>
      </p:sp>
      <p:sp>
        <p:nvSpPr>
          <p:cNvPr id="4" name="Slide Number Placeholder 3">
            <a:extLst>
              <a:ext uri="{FF2B5EF4-FFF2-40B4-BE49-F238E27FC236}">
                <a16:creationId xmlns:a16="http://schemas.microsoft.com/office/drawing/2014/main" id="{FC4AF846-31C9-BD4C-84A8-ED10983E6EC7}"/>
              </a:ext>
            </a:extLst>
          </p:cNvPr>
          <p:cNvSpPr>
            <a:spLocks noGrp="1"/>
          </p:cNvSpPr>
          <p:nvPr>
            <p:ph type="sldNum" sz="quarter" idx="11"/>
          </p:nvPr>
        </p:nvSpPr>
        <p:spPr/>
        <p:txBody>
          <a:bodyPr/>
          <a:lstStyle/>
          <a:p>
            <a:fld id="{AB8ABD6D-790A-E548-B95C-DA9AB9A205AC}" type="slidenum">
              <a:rPr lang="en-US" altLang="tr-TR" smtClean="0"/>
              <a:pPr/>
              <a:t>7</a:t>
            </a:fld>
            <a:endParaRPr lang="en-US" altLang="tr-TR"/>
          </a:p>
        </p:txBody>
      </p:sp>
    </p:spTree>
    <p:extLst>
      <p:ext uri="{BB962C8B-B14F-4D97-AF65-F5344CB8AC3E}">
        <p14:creationId xmlns:p14="http://schemas.microsoft.com/office/powerpoint/2010/main" val="1036349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D76B3-E320-D348-B90C-EE3A6F27F8A3}"/>
              </a:ext>
            </a:extLst>
          </p:cNvPr>
          <p:cNvSpPr>
            <a:spLocks noGrp="1"/>
          </p:cNvSpPr>
          <p:nvPr>
            <p:ph type="title"/>
          </p:nvPr>
        </p:nvSpPr>
        <p:spPr/>
        <p:txBody>
          <a:bodyPr/>
          <a:lstStyle/>
          <a:p>
            <a:r>
              <a:rPr lang="tr-TR" dirty="0" err="1"/>
              <a:t>Expected</a:t>
            </a:r>
            <a:r>
              <a:rPr lang="tr-TR" dirty="0"/>
              <a:t> </a:t>
            </a:r>
            <a:r>
              <a:rPr lang="tr-TR" dirty="0" err="1"/>
              <a:t>Outcomes</a:t>
            </a:r>
            <a:endParaRPr lang="tr-TR" dirty="0"/>
          </a:p>
        </p:txBody>
      </p:sp>
      <p:sp>
        <p:nvSpPr>
          <p:cNvPr id="3" name="Content Placeholder 2">
            <a:extLst>
              <a:ext uri="{FF2B5EF4-FFF2-40B4-BE49-F238E27FC236}">
                <a16:creationId xmlns:a16="http://schemas.microsoft.com/office/drawing/2014/main" id="{8A9E1C8B-265A-B74A-8F9E-F308C49DD7F3}"/>
              </a:ext>
            </a:extLst>
          </p:cNvPr>
          <p:cNvSpPr>
            <a:spLocks noGrp="1"/>
          </p:cNvSpPr>
          <p:nvPr>
            <p:ph idx="1"/>
          </p:nvPr>
        </p:nvSpPr>
        <p:spPr/>
        <p:txBody>
          <a:bodyPr/>
          <a:lstStyle/>
          <a:p>
            <a:r>
              <a:rPr lang="en-US" dirty="0"/>
              <a:t>It is hoped that the project will support both the development of manual skills, the increase of artistic sensitivity and the understanding of the inclusive nature of traditional games.</a:t>
            </a:r>
            <a:endParaRPr lang="tr-TR" dirty="0"/>
          </a:p>
          <a:p>
            <a:endParaRPr lang="tr-TR" dirty="0"/>
          </a:p>
        </p:txBody>
      </p:sp>
      <p:sp>
        <p:nvSpPr>
          <p:cNvPr id="4" name="Slide Number Placeholder 3">
            <a:extLst>
              <a:ext uri="{FF2B5EF4-FFF2-40B4-BE49-F238E27FC236}">
                <a16:creationId xmlns:a16="http://schemas.microsoft.com/office/drawing/2014/main" id="{3547DAC5-2997-2342-BDB2-0E5B9B76620B}"/>
              </a:ext>
            </a:extLst>
          </p:cNvPr>
          <p:cNvSpPr>
            <a:spLocks noGrp="1"/>
          </p:cNvSpPr>
          <p:nvPr>
            <p:ph type="sldNum" sz="quarter" idx="11"/>
          </p:nvPr>
        </p:nvSpPr>
        <p:spPr/>
        <p:txBody>
          <a:bodyPr/>
          <a:lstStyle/>
          <a:p>
            <a:fld id="{AB8ABD6D-790A-E548-B95C-DA9AB9A205AC}" type="slidenum">
              <a:rPr lang="en-US" altLang="tr-TR" smtClean="0"/>
              <a:pPr/>
              <a:t>8</a:t>
            </a:fld>
            <a:endParaRPr lang="en-US" altLang="tr-TR"/>
          </a:p>
        </p:txBody>
      </p:sp>
    </p:spTree>
    <p:extLst>
      <p:ext uri="{BB962C8B-B14F-4D97-AF65-F5344CB8AC3E}">
        <p14:creationId xmlns:p14="http://schemas.microsoft.com/office/powerpoint/2010/main" val="682186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24CDA-4EF0-D44F-8A22-3D84EE2BC55D}"/>
              </a:ext>
            </a:extLst>
          </p:cNvPr>
          <p:cNvSpPr>
            <a:spLocks noGrp="1"/>
          </p:cNvSpPr>
          <p:nvPr>
            <p:ph type="title"/>
          </p:nvPr>
        </p:nvSpPr>
        <p:spPr/>
        <p:txBody>
          <a:bodyPr/>
          <a:lstStyle/>
          <a:p>
            <a:endParaRPr lang="tr-TR"/>
          </a:p>
        </p:txBody>
      </p:sp>
      <p:sp>
        <p:nvSpPr>
          <p:cNvPr id="3" name="Content Placeholder 2">
            <a:extLst>
              <a:ext uri="{FF2B5EF4-FFF2-40B4-BE49-F238E27FC236}">
                <a16:creationId xmlns:a16="http://schemas.microsoft.com/office/drawing/2014/main" id="{975E8AD6-EF18-CC4B-B90F-8592B9E21DDC}"/>
              </a:ext>
            </a:extLst>
          </p:cNvPr>
          <p:cNvSpPr>
            <a:spLocks noGrp="1"/>
          </p:cNvSpPr>
          <p:nvPr>
            <p:ph idx="1"/>
          </p:nvPr>
        </p:nvSpPr>
        <p:spPr/>
        <p:txBody>
          <a:bodyPr/>
          <a:lstStyle/>
          <a:p>
            <a:r>
              <a:rPr lang="en-US" dirty="0"/>
              <a:t>At the end of the project, it is aimed to develop an inclusive primary school education curriculum and to write e-books. </a:t>
            </a:r>
          </a:p>
          <a:p>
            <a:r>
              <a:rPr lang="en-US" dirty="0"/>
              <a:t>The e-books written by the participating students will be translated into the languages of the project partners and English and shared online.</a:t>
            </a:r>
            <a:endParaRPr lang="tr-TR" dirty="0"/>
          </a:p>
          <a:p>
            <a:endParaRPr lang="tr-TR" dirty="0"/>
          </a:p>
        </p:txBody>
      </p:sp>
      <p:sp>
        <p:nvSpPr>
          <p:cNvPr id="4" name="Slide Number Placeholder 3">
            <a:extLst>
              <a:ext uri="{FF2B5EF4-FFF2-40B4-BE49-F238E27FC236}">
                <a16:creationId xmlns:a16="http://schemas.microsoft.com/office/drawing/2014/main" id="{7524860B-6A29-1346-9E75-EA74807CBC6A}"/>
              </a:ext>
            </a:extLst>
          </p:cNvPr>
          <p:cNvSpPr>
            <a:spLocks noGrp="1"/>
          </p:cNvSpPr>
          <p:nvPr>
            <p:ph type="sldNum" sz="quarter" idx="11"/>
          </p:nvPr>
        </p:nvSpPr>
        <p:spPr/>
        <p:txBody>
          <a:bodyPr/>
          <a:lstStyle/>
          <a:p>
            <a:fld id="{AB8ABD6D-790A-E548-B95C-DA9AB9A205AC}" type="slidenum">
              <a:rPr lang="en-US" altLang="tr-TR" smtClean="0"/>
              <a:pPr/>
              <a:t>9</a:t>
            </a:fld>
            <a:endParaRPr lang="en-US" altLang="tr-TR"/>
          </a:p>
        </p:txBody>
      </p:sp>
    </p:spTree>
    <p:extLst>
      <p:ext uri="{BB962C8B-B14F-4D97-AF65-F5344CB8AC3E}">
        <p14:creationId xmlns:p14="http://schemas.microsoft.com/office/powerpoint/2010/main" val="245449529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TotalTime>
  <Words>427</Words>
  <Application>Microsoft Macintosh PowerPoint</Application>
  <PresentationFormat>On-screen Show (4:3)</PresentationFormat>
  <Paragraphs>36</Paragraphs>
  <Slides>11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Office Theme</vt:lpstr>
      <vt:lpstr>Expanding the Inclusive Circle through Children's Literature and Folk Tales</vt:lpstr>
      <vt:lpstr>Aim of the Project</vt:lpstr>
      <vt:lpstr>Methods</vt:lpstr>
      <vt:lpstr>PowerPoint Presentation</vt:lpstr>
      <vt:lpstr>Participants</vt:lpstr>
      <vt:lpstr>Basic principles of inclusive education </vt:lpstr>
      <vt:lpstr>The scope of this project </vt:lpstr>
      <vt:lpstr>Expected Outcomes</vt:lpstr>
      <vt:lpstr>PowerPoint Presentation</vt:lpstr>
      <vt:lpstr>We are looking for partners</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Expanding the Inclusive Circle through Children's Literature and Folk Tales</dc:title>
  <dc:creator>reviewer</dc:creator>
  <cp:lastModifiedBy>reviewer</cp:lastModifiedBy>
  <cp:revision>2</cp:revision>
  <dcterms:created xsi:type="dcterms:W3CDTF">2020-11-16T20:30:01Z</dcterms:created>
  <dcterms:modified xsi:type="dcterms:W3CDTF">2020-11-16T20:40:49Z</dcterms:modified>
</cp:coreProperties>
</file>